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 id="2147483683" r:id="rId4"/>
  </p:sldMasterIdLst>
  <p:notesMasterIdLst>
    <p:notesMasterId r:id="rId24"/>
  </p:notesMasterIdLst>
  <p:sldIdLst>
    <p:sldId id="339" r:id="rId5"/>
    <p:sldId id="282" r:id="rId6"/>
    <p:sldId id="340" r:id="rId7"/>
    <p:sldId id="342" r:id="rId8"/>
    <p:sldId id="352" r:id="rId9"/>
    <p:sldId id="341" r:id="rId10"/>
    <p:sldId id="353" r:id="rId11"/>
    <p:sldId id="358" r:id="rId12"/>
    <p:sldId id="356" r:id="rId13"/>
    <p:sldId id="355" r:id="rId14"/>
    <p:sldId id="350" r:id="rId15"/>
    <p:sldId id="359" r:id="rId16"/>
    <p:sldId id="360" r:id="rId17"/>
    <p:sldId id="361" r:id="rId18"/>
    <p:sldId id="376" r:id="rId19"/>
    <p:sldId id="383" r:id="rId20"/>
    <p:sldId id="368" r:id="rId21"/>
    <p:sldId id="259" r:id="rId22"/>
    <p:sldId id="3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7" autoAdjust="0"/>
    <p:restoredTop sz="91634" autoAdjust="0"/>
  </p:normalViewPr>
  <p:slideViewPr>
    <p:cSldViewPr snapToGrid="0" showGuides="1">
      <p:cViewPr varScale="1">
        <p:scale>
          <a:sx n="63" d="100"/>
          <a:sy n="63" d="100"/>
        </p:scale>
        <p:origin x="1218" y="60"/>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B8CEC-7487-401C-AA61-DBB0DC6DE0CE}" type="datetimeFigureOut">
              <a:rPr lang="fr-FR" smtClean="0"/>
              <a:t>08/11/2023</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3B399-C3B9-4BBD-816C-24F98E35DCA6}" type="slidenum">
              <a:rPr lang="fr-FR" smtClean="0"/>
              <a:t>‹#›</a:t>
            </a:fld>
            <a:endParaRPr lang="fr-FR"/>
          </a:p>
        </p:txBody>
      </p:sp>
    </p:spTree>
    <p:extLst>
      <p:ext uri="{BB962C8B-B14F-4D97-AF65-F5344CB8AC3E}">
        <p14:creationId xmlns:p14="http://schemas.microsoft.com/office/powerpoint/2010/main" val="1788649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Bonjour </a:t>
            </a:r>
            <a:r>
              <a:rPr lang="en-US" dirty="0" err="1"/>
              <a:t>Mme</a:t>
            </a:r>
            <a:r>
              <a:rPr lang="en-US" dirty="0"/>
              <a:t> om </a:t>
            </a:r>
            <a:r>
              <a:rPr lang="en-US" dirty="0" err="1"/>
              <a:t>saad</a:t>
            </a:r>
            <a:r>
              <a:rPr lang="en-US" dirty="0"/>
              <a:t>, bonjour </a:t>
            </a:r>
            <a:r>
              <a:rPr lang="en-US" dirty="0" err="1"/>
              <a:t>mr</a:t>
            </a:r>
            <a:r>
              <a:rPr lang="en-US" dirty="0"/>
              <a:t> </a:t>
            </a:r>
            <a:r>
              <a:rPr lang="en-US" dirty="0" err="1"/>
              <a:t>mosaad</a:t>
            </a:r>
            <a:r>
              <a:rPr lang="en-US" dirty="0"/>
              <a:t> je me </a:t>
            </a:r>
            <a:r>
              <a:rPr lang="en-US" dirty="0" err="1"/>
              <a:t>presente</a:t>
            </a:r>
            <a:r>
              <a:rPr lang="en-US" dirty="0"/>
              <a:t> : je suis Rafik </a:t>
            </a:r>
            <a:r>
              <a:rPr lang="en-US" dirty="0" err="1"/>
              <a:t>ammari</a:t>
            </a:r>
            <a:r>
              <a:rPr lang="en-US" dirty="0"/>
              <a:t> </a:t>
            </a:r>
            <a:r>
              <a:rPr lang="en-US" dirty="0" err="1"/>
              <a:t>eleve</a:t>
            </a:r>
            <a:r>
              <a:rPr lang="en-US" dirty="0"/>
              <a:t> </a:t>
            </a:r>
            <a:r>
              <a:rPr lang="en-US" dirty="0" err="1"/>
              <a:t>ingenieur</a:t>
            </a:r>
            <a:r>
              <a:rPr lang="en-US" dirty="0"/>
              <a:t> </a:t>
            </a:r>
            <a:r>
              <a:rPr lang="en-US" dirty="0" err="1"/>
              <a:t>en</a:t>
            </a:r>
            <a:r>
              <a:rPr lang="en-US" dirty="0"/>
              <a:t> 2eme </a:t>
            </a:r>
            <a:r>
              <a:rPr lang="en-US" dirty="0" err="1"/>
              <a:t>annee</a:t>
            </a:r>
            <a:r>
              <a:rPr lang="en-US" dirty="0"/>
              <a:t> </a:t>
            </a:r>
            <a:r>
              <a:rPr lang="en-US" dirty="0" err="1"/>
              <a:t>electronique</a:t>
            </a:r>
            <a:r>
              <a:rPr lang="en-US" dirty="0"/>
              <a:t> </a:t>
            </a:r>
            <a:r>
              <a:rPr lang="en-US" dirty="0" err="1"/>
              <a:t>industrielle</a:t>
            </a:r>
            <a:r>
              <a:rPr lang="en-US" dirty="0"/>
              <a:t> a </a:t>
            </a:r>
            <a:r>
              <a:rPr lang="en-US" dirty="0" err="1"/>
              <a:t>l’eniso</a:t>
            </a:r>
            <a:r>
              <a:rPr lang="en-US" dirty="0"/>
              <a:t> et </a:t>
            </a:r>
            <a:r>
              <a:rPr lang="en-US" dirty="0" err="1"/>
              <a:t>aujourd’hui</a:t>
            </a:r>
            <a:r>
              <a:rPr lang="en-US" dirty="0"/>
              <a:t> je </a:t>
            </a:r>
            <a:r>
              <a:rPr lang="en-US" dirty="0" err="1"/>
              <a:t>vais</a:t>
            </a:r>
            <a:r>
              <a:rPr lang="en-US" dirty="0"/>
              <a:t> presenter </a:t>
            </a:r>
            <a:r>
              <a:rPr lang="en-US" dirty="0" err="1"/>
              <a:t>mon</a:t>
            </a:r>
            <a:r>
              <a:rPr lang="en-US" dirty="0"/>
              <a:t> stage </a:t>
            </a:r>
            <a:r>
              <a:rPr lang="en-US" dirty="0" err="1"/>
              <a:t>d’initiation</a:t>
            </a:r>
            <a:r>
              <a:rPr lang="en-US" dirty="0"/>
              <a:t> au sein de </a:t>
            </a:r>
            <a:r>
              <a:rPr lang="en-US" dirty="0" err="1"/>
              <a:t>l’entreprise</a:t>
            </a:r>
            <a:r>
              <a:rPr lang="en-US" dirty="0"/>
              <a:t> Mets group </a:t>
            </a:r>
            <a:r>
              <a:rPr lang="en-US" dirty="0" err="1"/>
              <a:t>Draexlmaier</a:t>
            </a:r>
            <a:r>
              <a:rPr lang="en-US" dirty="0"/>
              <a:t> </a:t>
            </a:r>
            <a:r>
              <a:rPr lang="en-US" dirty="0" err="1"/>
              <a:t>Tunisie</a:t>
            </a:r>
            <a:r>
              <a:rPr lang="en-US" dirty="0"/>
              <a:t> sous </a:t>
            </a:r>
            <a:r>
              <a:rPr lang="en-US" dirty="0" err="1"/>
              <a:t>l’encadrement</a:t>
            </a:r>
            <a:r>
              <a:rPr lang="en-US" dirty="0"/>
              <a:t> de </a:t>
            </a:r>
            <a:r>
              <a:rPr lang="en-US" dirty="0" err="1"/>
              <a:t>mr</a:t>
            </a:r>
            <a:r>
              <a:rPr lang="en-US" dirty="0"/>
              <a:t> ELAINI Firas</a:t>
            </a:r>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53D78A92-0141-4330-8F3E-FAADFAC23844}"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024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Dans ce test, nous observons qu’une panne dans le générateur de la machine U-</a:t>
            </a:r>
            <a:r>
              <a:rPr lang="fr-FR" sz="1200" dirty="0" err="1"/>
              <a:t>shall</a:t>
            </a:r>
            <a:r>
              <a:rPr lang="fr-FR" sz="1200" dirty="0"/>
              <a:t> est présenté sauf qu’elle est inconnue, ce qui nous a obligés à procéder à une investigation étape par étape pour en déterminer la source du panne. Tout d'abord, nous avons effectué des mesures de tension à l'aide d'un multimètre. Ensuite, nous avons vérifié l'état du fusible, inspecté les câbles et examiné le câble de haute fréquence. Après ces différentes étapes, nous avons finalement identifié que la panne était due à un défaut dans la PC, l'API.</a:t>
            </a:r>
            <a:endParaRPr lang="fr-FR" sz="1200" b="1"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10</a:t>
            </a:fld>
            <a:endParaRPr lang="fr-FR" dirty="0"/>
          </a:p>
        </p:txBody>
      </p:sp>
    </p:spTree>
    <p:extLst>
      <p:ext uri="{BB962C8B-B14F-4D97-AF65-F5344CB8AC3E}">
        <p14:creationId xmlns:p14="http://schemas.microsoft.com/office/powerpoint/2010/main" val="2461955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Je passe maintenant au mini projet que j’ai réalisé durant le stage, </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11</a:t>
            </a:fld>
            <a:endParaRPr lang="fr-FR" dirty="0"/>
          </a:p>
        </p:txBody>
      </p:sp>
    </p:spTree>
    <p:extLst>
      <p:ext uri="{BB962C8B-B14F-4D97-AF65-F5344CB8AC3E}">
        <p14:creationId xmlns:p14="http://schemas.microsoft.com/office/powerpoint/2010/main" val="2357455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Ainsi la solution que j’ai proposé repose sur le développement d’une interface graphique sécurisé </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12</a:t>
            </a:fld>
            <a:endParaRPr lang="fr-FR" dirty="0"/>
          </a:p>
        </p:txBody>
      </p:sp>
    </p:spTree>
    <p:extLst>
      <p:ext uri="{BB962C8B-B14F-4D97-AF65-F5344CB8AC3E}">
        <p14:creationId xmlns:p14="http://schemas.microsoft.com/office/powerpoint/2010/main" val="1801676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Pour cela j’ai utilisé les softwares ,,,, et les hardwares suivants ,,,,  : </a:t>
            </a:r>
          </a:p>
          <a:p>
            <a:pPr rtl="0"/>
            <a:r>
              <a:rPr lang="fr-FR" dirty="0"/>
              <a:t>Pour booter </a:t>
            </a:r>
            <a:r>
              <a:rPr lang="fr-FR" dirty="0" err="1"/>
              <a:t>rasbian</a:t>
            </a:r>
            <a:r>
              <a:rPr lang="fr-FR" dirty="0"/>
              <a:t> dans une carte mémoire pour la carte </a:t>
            </a:r>
            <a:r>
              <a:rPr lang="fr-FR" dirty="0" err="1"/>
              <a:t>rasberry</a:t>
            </a:r>
            <a:r>
              <a:rPr lang="fr-FR" dirty="0"/>
              <a:t> </a:t>
            </a:r>
          </a:p>
          <a:p>
            <a:pPr rtl="0"/>
            <a:r>
              <a:rPr lang="fr-FR" dirty="0"/>
              <a:t>Télécharger </a:t>
            </a:r>
            <a:r>
              <a:rPr lang="fr-FR" dirty="0" err="1"/>
              <a:t>rasbian</a:t>
            </a:r>
            <a:r>
              <a:rPr lang="fr-FR" dirty="0"/>
              <a:t> sous le format image ,iso </a:t>
            </a:r>
          </a:p>
          <a:p>
            <a:pPr rtl="0"/>
            <a:r>
              <a:rPr lang="fr-FR" dirty="0" err="1"/>
              <a:t>Télcharger</a:t>
            </a:r>
            <a:r>
              <a:rPr lang="fr-FR" dirty="0"/>
              <a:t> win32Diskimager </a:t>
            </a:r>
          </a:p>
          <a:p>
            <a:pPr rtl="0"/>
            <a:r>
              <a:rPr lang="fr-FR" dirty="0"/>
              <a:t>Parcourir pour sélectionner le fichier image et la carte mémoire où le fichier est bootée </a:t>
            </a:r>
          </a:p>
          <a:p>
            <a:pPr rtl="0"/>
            <a:r>
              <a:rPr lang="fr-FR" dirty="0"/>
              <a:t>Éteignez la carte </a:t>
            </a:r>
            <a:r>
              <a:rPr lang="fr-FR" dirty="0" err="1"/>
              <a:t>rasberry</a:t>
            </a:r>
            <a:r>
              <a:rPr lang="fr-FR" dirty="0"/>
              <a:t> et finalement suivre les instructions de configuration w 9balha </a:t>
            </a:r>
            <a:r>
              <a:rPr lang="fr-FR" dirty="0" err="1"/>
              <a:t>lezem</a:t>
            </a:r>
            <a:r>
              <a:rPr lang="fr-FR" dirty="0"/>
              <a:t> fi </a:t>
            </a:r>
            <a:r>
              <a:rPr lang="fr-FR" dirty="0" err="1"/>
              <a:t>cmdline</a:t>
            </a:r>
            <a:r>
              <a:rPr lang="fr-FR" dirty="0"/>
              <a:t> fil fichier ba3d </a:t>
            </a:r>
            <a:r>
              <a:rPr lang="fr-FR" dirty="0" err="1"/>
              <a:t>lasralou</a:t>
            </a:r>
            <a:r>
              <a:rPr lang="fr-FR" dirty="0"/>
              <a:t> </a:t>
            </a:r>
            <a:r>
              <a:rPr lang="fr-FR" dirty="0" err="1"/>
              <a:t>bootage</a:t>
            </a:r>
            <a:r>
              <a:rPr lang="fr-FR" dirty="0"/>
              <a:t> fil carte mémoire na5tar numéro </a:t>
            </a:r>
            <a:r>
              <a:rPr lang="fr-FR" dirty="0" err="1"/>
              <a:t>bch</a:t>
            </a:r>
            <a:r>
              <a:rPr lang="fr-FR" dirty="0"/>
              <a:t> </a:t>
            </a:r>
            <a:r>
              <a:rPr lang="fr-FR" dirty="0" err="1"/>
              <a:t>kitithal</a:t>
            </a:r>
            <a:r>
              <a:rPr lang="fr-FR" dirty="0"/>
              <a:t> </a:t>
            </a:r>
            <a:r>
              <a:rPr lang="fr-FR" dirty="0" err="1"/>
              <a:t>rasberry</a:t>
            </a:r>
            <a:r>
              <a:rPr lang="fr-FR" dirty="0"/>
              <a:t> </a:t>
            </a:r>
            <a:r>
              <a:rPr lang="fr-FR" dirty="0" err="1"/>
              <a:t>niktbou</a:t>
            </a:r>
            <a:r>
              <a:rPr lang="fr-FR" dirty="0"/>
              <a:t> ,,,,,b</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13</a:t>
            </a:fld>
            <a:endParaRPr lang="fr-FR" dirty="0"/>
          </a:p>
        </p:txBody>
      </p:sp>
    </p:spTree>
    <p:extLst>
      <p:ext uri="{BB962C8B-B14F-4D97-AF65-F5344CB8AC3E}">
        <p14:creationId xmlns:p14="http://schemas.microsoft.com/office/powerpoint/2010/main" val="2578882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 premier lieu en ajoute la base de donnée dont lequel en enregistre les données , dans cette </a:t>
            </a:r>
            <a:r>
              <a:rPr lang="fr-FR" dirty="0" err="1"/>
              <a:t>exple</a:t>
            </a:r>
            <a:r>
              <a:rPr lang="fr-FR" dirty="0"/>
              <a:t> j’ai crée un tableau où j’ai identifiée la structure </a:t>
            </a:r>
            <a:r>
              <a:rPr lang="fr-FR" dirty="0" err="1"/>
              <a:t>l’id</a:t>
            </a:r>
            <a:r>
              <a:rPr lang="fr-FR" dirty="0"/>
              <a:t> de l’opérateur et le </a:t>
            </a:r>
            <a:r>
              <a:rPr lang="fr-FR" dirty="0" err="1"/>
              <a:t>password</a:t>
            </a:r>
            <a:r>
              <a:rPr lang="fr-FR" dirty="0"/>
              <a:t>  puis le sauvegarde des donnés des employeurs</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14</a:t>
            </a:fld>
            <a:endParaRPr lang="fr-FR" dirty="0"/>
          </a:p>
        </p:txBody>
      </p:sp>
    </p:spTree>
    <p:extLst>
      <p:ext uri="{BB962C8B-B14F-4D97-AF65-F5344CB8AC3E}">
        <p14:creationId xmlns:p14="http://schemas.microsoft.com/office/powerpoint/2010/main" val="3331738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Une fois que nous avons crées la </a:t>
            </a:r>
            <a:r>
              <a:rPr lang="fr-FR" dirty="0" err="1"/>
              <a:t>B,Données</a:t>
            </a:r>
            <a:r>
              <a:rPr lang="fr-FR" dirty="0"/>
              <a:t>  il faut penser à envoyer la notification pour cela j’ai utilisé le serveur </a:t>
            </a:r>
            <a:r>
              <a:rPr lang="fr-FR" b="0" i="0" dirty="0">
                <a:solidFill>
                  <a:srgbClr val="374151"/>
                </a:solidFill>
                <a:effectLst/>
                <a:latin typeface="Söhne"/>
              </a:rPr>
              <a:t>SMTP (Simple Mail Transfer Protocol) de Google,  c’est le serveur utilisé pour envoyer des e-mails via un compte Gmail . SMTP est le protocole standard utilisé pour l'envoi d'e-mails sur Internet et </a:t>
            </a:r>
            <a:r>
              <a:rPr lang="fr-FR" dirty="0"/>
              <a:t>j’ai fait appel à ce serveur car elle est gratuit, fiable et il assure l’envoi de notification en toute sécurité</a:t>
            </a:r>
          </a:p>
          <a:p>
            <a:pPr rtl="0"/>
            <a:r>
              <a:rPr lang="fr-FR" dirty="0"/>
              <a:t>Dans notre cas celui qui réalise ce user </a:t>
            </a:r>
            <a:r>
              <a:rPr lang="fr-FR" dirty="0" err="1"/>
              <a:t>smtp</a:t>
            </a:r>
            <a:r>
              <a:rPr lang="fr-FR" dirty="0"/>
              <a:t> client c’est l’employeur et qui reçoit c’est le spécialiste </a:t>
            </a:r>
          </a:p>
          <a:p>
            <a:pPr rtl="0"/>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15</a:t>
            </a:fld>
            <a:endParaRPr lang="fr-FR" dirty="0"/>
          </a:p>
        </p:txBody>
      </p:sp>
    </p:spTree>
    <p:extLst>
      <p:ext uri="{BB962C8B-B14F-4D97-AF65-F5344CB8AC3E}">
        <p14:creationId xmlns:p14="http://schemas.microsoft.com/office/powerpoint/2010/main" val="2688301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assurer que le </a:t>
            </a:r>
            <a:r>
              <a:rPr lang="fr-FR" dirty="0" err="1"/>
              <a:t>smtp</a:t>
            </a:r>
            <a:r>
              <a:rPr lang="fr-FR" dirty="0"/>
              <a:t> envoie les notifications il faut modifier quelque </a:t>
            </a:r>
            <a:r>
              <a:rPr lang="fr-FR" dirty="0" err="1"/>
              <a:t>paramétre</a:t>
            </a:r>
            <a:r>
              <a:rPr lang="fr-FR" dirty="0"/>
              <a:t> de sécurité de compte google donc Nous avons accéder en premier lieu au </a:t>
            </a:r>
            <a:r>
              <a:rPr lang="fr-FR" dirty="0" err="1"/>
              <a:t>paramétre</a:t>
            </a:r>
            <a:r>
              <a:rPr lang="fr-FR" dirty="0"/>
              <a:t> de sécurité du compte google , on choisit mots de passe des apps , on définit le nom de l’application qu’on souhaite le réaliser pour avoir à la fin un api appropriée (clé) qu’on l’utilise dans notre code par la suite </a:t>
            </a:r>
          </a:p>
          <a:p>
            <a:pPr rtl="0"/>
            <a:endParaRPr lang="fr-FR" dirty="0"/>
          </a:p>
          <a:p>
            <a:pPr rtl="0"/>
            <a:endParaRPr lang="fr-FR" dirty="0"/>
          </a:p>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16</a:t>
            </a:fld>
            <a:endParaRPr lang="fr-FR" dirty="0"/>
          </a:p>
        </p:txBody>
      </p:sp>
    </p:spTree>
    <p:extLst>
      <p:ext uri="{BB962C8B-B14F-4D97-AF65-F5344CB8AC3E}">
        <p14:creationId xmlns:p14="http://schemas.microsoft.com/office/powerpoint/2010/main" val="109134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Ceci est l’interface développé en utilisant la langage de programmation python et pareil là le prototype que j’ai réalisé et je vais montré maintenant la simulation</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17</a:t>
            </a:fld>
            <a:endParaRPr lang="fr-FR" dirty="0"/>
          </a:p>
        </p:txBody>
      </p:sp>
    </p:spTree>
    <p:extLst>
      <p:ext uri="{BB962C8B-B14F-4D97-AF65-F5344CB8AC3E}">
        <p14:creationId xmlns:p14="http://schemas.microsoft.com/office/powerpoint/2010/main" val="4282787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18</a:t>
            </a:fld>
            <a:endParaRPr lang="fr-FR" dirty="0"/>
          </a:p>
        </p:txBody>
      </p:sp>
    </p:spTree>
    <p:extLst>
      <p:ext uri="{BB962C8B-B14F-4D97-AF65-F5344CB8AC3E}">
        <p14:creationId xmlns:p14="http://schemas.microsoft.com/office/powerpoint/2010/main" val="3287016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19</a:t>
            </a:fld>
            <a:endParaRPr lang="fr-FR" dirty="0"/>
          </a:p>
        </p:txBody>
      </p:sp>
    </p:spTree>
    <p:extLst>
      <p:ext uri="{BB962C8B-B14F-4D97-AF65-F5344CB8AC3E}">
        <p14:creationId xmlns:p14="http://schemas.microsoft.com/office/powerpoint/2010/main" val="1020521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Tout d’abord je vais commencer par une introduction générale , puis je vais passer à la présentation de l’entreprise d’accueil, </a:t>
            </a:r>
            <a:r>
              <a:rPr lang="fr-FR" dirty="0" err="1"/>
              <a:t>introduir</a:t>
            </a:r>
            <a:r>
              <a:rPr lang="fr-FR" dirty="0"/>
              <a:t> les tâches , </a:t>
            </a:r>
            <a:r>
              <a:rPr lang="fr-FR" b="0" i="0" dirty="0">
                <a:solidFill>
                  <a:srgbClr val="374151"/>
                </a:solidFill>
                <a:effectLst/>
                <a:latin typeface="Söhne"/>
              </a:rPr>
              <a:t>Je vais mettre en avant la problématique  récurrent que j’ai rencontré, la solution que j'ai proposée, puis je vais aborder la simulation et la réalisation. Enfin, je conclurai la présentation.</a:t>
            </a:r>
            <a:endParaRPr lang="fr-FR" dirty="0"/>
          </a:p>
        </p:txBody>
      </p:sp>
      <p:sp>
        <p:nvSpPr>
          <p:cNvPr id="4" name="Slide Number Placeholder 3"/>
          <p:cNvSpPr>
            <a:spLocks noGrp="1"/>
          </p:cNvSpPr>
          <p:nvPr>
            <p:ph type="sldNum" sz="quarter" idx="5"/>
          </p:nvPr>
        </p:nvSpPr>
        <p:spPr/>
        <p:txBody>
          <a:bodyPr/>
          <a:lstStyle/>
          <a:p>
            <a:fld id="{80D3B399-C3B9-4BBD-816C-24F98E35DCA6}" type="slidenum">
              <a:rPr lang="fr-FR" smtClean="0"/>
              <a:t>2</a:t>
            </a:fld>
            <a:endParaRPr lang="fr-FR"/>
          </a:p>
        </p:txBody>
      </p:sp>
    </p:spTree>
    <p:extLst>
      <p:ext uri="{BB962C8B-B14F-4D97-AF65-F5344CB8AC3E}">
        <p14:creationId xmlns:p14="http://schemas.microsoft.com/office/powerpoint/2010/main" val="3963539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3</a:t>
            </a:fld>
            <a:endParaRPr lang="fr-FR" dirty="0"/>
          </a:p>
        </p:txBody>
      </p:sp>
    </p:spTree>
    <p:extLst>
      <p:ext uri="{BB962C8B-B14F-4D97-AF65-F5344CB8AC3E}">
        <p14:creationId xmlns:p14="http://schemas.microsoft.com/office/powerpoint/2010/main" val="253677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4</a:t>
            </a:fld>
            <a:endParaRPr lang="fr-FR" dirty="0"/>
          </a:p>
        </p:txBody>
      </p:sp>
    </p:spTree>
    <p:extLst>
      <p:ext uri="{BB962C8B-B14F-4D97-AF65-F5344CB8AC3E}">
        <p14:creationId xmlns:p14="http://schemas.microsoft.com/office/powerpoint/2010/main" val="400724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solidFill>
              </a:rPr>
              <a:t>Voici les principales opérations qui peuvent être effectuées dans l’entreprise : </a:t>
            </a:r>
          </a:p>
          <a:p>
            <a:pPr rtl="0"/>
            <a:r>
              <a:rPr lang="fr-FR" dirty="0"/>
              <a:t>Tout d’abord découpage du câble, dénudage c-à-dire l’</a:t>
            </a:r>
            <a:r>
              <a:rPr lang="fr-FR" dirty="0" err="1"/>
              <a:t>enlevement</a:t>
            </a:r>
            <a:r>
              <a:rPr lang="fr-FR" dirty="0"/>
              <a:t> de l’isolant à une partie bien précise et le sertissage c’est en fait le montage du cosse sur l’une des </a:t>
            </a:r>
            <a:r>
              <a:rPr lang="fr-FR" dirty="0" err="1"/>
              <a:t>éxtrémité</a:t>
            </a:r>
            <a:r>
              <a:rPr lang="fr-FR" dirty="0"/>
              <a:t> ou bien les 2 extrémités du câble, il s’agit d’autre opération comme la soudure ultrasonique , échauffement du </a:t>
            </a:r>
            <a:r>
              <a:rPr lang="fr-FR" dirty="0" err="1"/>
              <a:t>shlauch</a:t>
            </a:r>
            <a:r>
              <a:rPr lang="fr-FR" dirty="0"/>
              <a:t> </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5</a:t>
            </a:fld>
            <a:endParaRPr lang="fr-FR" dirty="0"/>
          </a:p>
        </p:txBody>
      </p:sp>
    </p:spTree>
    <p:extLst>
      <p:ext uri="{BB962C8B-B14F-4D97-AF65-F5344CB8AC3E}">
        <p14:creationId xmlns:p14="http://schemas.microsoft.com/office/powerpoint/2010/main" val="353675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Maintenant je vais passé au principaux tâches </a:t>
            </a:r>
            <a:r>
              <a:rPr lang="fr-FR" dirty="0" err="1"/>
              <a:t>journaliére</a:t>
            </a:r>
            <a:r>
              <a:rPr lang="fr-FR" dirty="0"/>
              <a:t> que j’ai réalisé pendant le stage parmi elle en cite : </a:t>
            </a:r>
            <a:endParaRPr lang="fr-FR" sz="1200" dirty="0"/>
          </a:p>
          <a:p>
            <a:pPr rtl="0"/>
            <a:r>
              <a:rPr lang="fr-FR" dirty="0"/>
              <a:t>Alors dans cette étude </a:t>
            </a:r>
          </a:p>
          <a:p>
            <a:pPr rtl="0"/>
            <a:r>
              <a:rPr lang="fr-FR" dirty="0"/>
              <a:t>Une étude de la capabilité machine est faite pour prouver que la machine elle-même fonctionne</a:t>
            </a:r>
          </a:p>
          <a:p>
            <a:pPr rtl="0"/>
            <a:r>
              <a:rPr lang="fr-FR" dirty="0"/>
              <a:t>correctement. C-à-dire pour vérifier l’état de soudure des </a:t>
            </a:r>
            <a:r>
              <a:rPr lang="fr-FR" dirty="0" err="1"/>
              <a:t>cables</a:t>
            </a:r>
            <a:r>
              <a:rPr lang="fr-FR" dirty="0"/>
              <a:t> /////</a:t>
            </a:r>
          </a:p>
          <a:p>
            <a:pPr rtl="0"/>
            <a:r>
              <a:rPr lang="fr-FR" dirty="0"/>
              <a:t>Un nouveau MFU doit être préparé Lors de l'un des événements suivants:</a:t>
            </a:r>
          </a:p>
          <a:p>
            <a:pPr rtl="0"/>
            <a:r>
              <a:rPr lang="fr-FR" dirty="0"/>
              <a:t> Au cours de la mise en service (Première installation) d'une nouvelle pièce ou d ́une pièce</a:t>
            </a:r>
          </a:p>
          <a:p>
            <a:pPr rtl="0"/>
            <a:r>
              <a:rPr lang="fr-FR" dirty="0"/>
              <a:t>transféré d'équipement dans une usine de production</a:t>
            </a:r>
          </a:p>
          <a:p>
            <a:pPr rtl="0"/>
            <a:r>
              <a:rPr lang="fr-FR" dirty="0"/>
              <a:t> Après le transfert à un emplacement différent de l ́usine respectivement à un bâtiment différent</a:t>
            </a:r>
          </a:p>
          <a:p>
            <a:pPr rtl="0"/>
            <a:r>
              <a:rPr lang="fr-FR" dirty="0"/>
              <a:t>(c.-à-d. non relié au même niveau de plancher et non couvert en permanence).</a:t>
            </a:r>
          </a:p>
          <a:p>
            <a:pPr rtl="0"/>
            <a:r>
              <a:rPr lang="fr-FR" dirty="0"/>
              <a:t> Après un arrêt de production de plus de 6 mois.</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6</a:t>
            </a:fld>
            <a:endParaRPr lang="fr-FR" dirty="0"/>
          </a:p>
        </p:txBody>
      </p:sp>
    </p:spTree>
    <p:extLst>
      <p:ext uri="{BB962C8B-B14F-4D97-AF65-F5344CB8AC3E}">
        <p14:creationId xmlns:p14="http://schemas.microsoft.com/office/powerpoint/2010/main" val="361930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En résumé dans cette tâche en effectue le soudure sur la machine souhaité, puis la traction des </a:t>
            </a:r>
            <a:r>
              <a:rPr lang="fr-FR" dirty="0" err="1"/>
              <a:t>càbles</a:t>
            </a:r>
            <a:r>
              <a:rPr lang="fr-FR" dirty="0"/>
              <a:t> à fin de mentionner les valeurs des forces de traction </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7</a:t>
            </a:fld>
            <a:endParaRPr lang="fr-FR" dirty="0"/>
          </a:p>
        </p:txBody>
      </p:sp>
    </p:spTree>
    <p:extLst>
      <p:ext uri="{BB962C8B-B14F-4D97-AF65-F5344CB8AC3E}">
        <p14:creationId xmlns:p14="http://schemas.microsoft.com/office/powerpoint/2010/main" val="3149604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tx1"/>
                </a:solidFill>
                <a:latin typeface="Times New Roman" panose="02020603050405020304" pitchFamily="18" charset="0"/>
                <a:cs typeface="Times New Roman" panose="02020603050405020304" pitchFamily="18" charset="0"/>
              </a:rPr>
              <a:t>J’ai</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remarqué</a:t>
            </a:r>
            <a:r>
              <a:rPr lang="en-US" sz="1200" dirty="0">
                <a:solidFill>
                  <a:schemeClr val="tx1"/>
                </a:solidFill>
                <a:latin typeface="Times New Roman" panose="02020603050405020304" pitchFamily="18" charset="0"/>
                <a:cs typeface="Times New Roman" panose="02020603050405020304" pitchFamily="18" charset="0"/>
              </a:rPr>
              <a:t> au </a:t>
            </a:r>
            <a:r>
              <a:rPr lang="en-US" sz="1200" dirty="0" err="1">
                <a:solidFill>
                  <a:schemeClr val="tx1"/>
                </a:solidFill>
                <a:latin typeface="Times New Roman" panose="02020603050405020304" pitchFamily="18" charset="0"/>
                <a:cs typeface="Times New Roman" panose="02020603050405020304" pitchFamily="18" charset="0"/>
              </a:rPr>
              <a:t>cours</a:t>
            </a:r>
            <a:r>
              <a:rPr lang="en-US" sz="1200" dirty="0">
                <a:solidFill>
                  <a:schemeClr val="tx1"/>
                </a:solidFill>
                <a:latin typeface="Times New Roman" panose="02020603050405020304" pitchFamily="18" charset="0"/>
                <a:cs typeface="Times New Roman" panose="02020603050405020304" pitchFamily="18" charset="0"/>
              </a:rPr>
              <a:t> du </a:t>
            </a:r>
            <a:r>
              <a:rPr lang="en-US" sz="1200" dirty="0" err="1">
                <a:solidFill>
                  <a:schemeClr val="tx1"/>
                </a:solidFill>
                <a:latin typeface="Times New Roman" panose="02020603050405020304" pitchFamily="18" charset="0"/>
                <a:cs typeface="Times New Roman" panose="02020603050405020304" pitchFamily="18" charset="0"/>
              </a:rPr>
              <a:t>mon</a:t>
            </a:r>
            <a:r>
              <a:rPr lang="en-US" sz="1200" dirty="0">
                <a:solidFill>
                  <a:schemeClr val="tx1"/>
                </a:solidFill>
                <a:latin typeface="Times New Roman" panose="02020603050405020304" pitchFamily="18" charset="0"/>
                <a:cs typeface="Times New Roman" panose="02020603050405020304" pitchFamily="18" charset="0"/>
              </a:rPr>
              <a:t> stage que </a:t>
            </a:r>
            <a:r>
              <a:rPr lang="en-US" sz="1200" dirty="0" err="1">
                <a:solidFill>
                  <a:schemeClr val="tx1"/>
                </a:solidFill>
                <a:latin typeface="Times New Roman" panose="02020603050405020304" pitchFamily="18" charset="0"/>
                <a:cs typeface="Times New Roman" panose="02020603050405020304" pitchFamily="18" charset="0"/>
              </a:rPr>
              <a:t>certains</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câbles</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soudés</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nécessitent</a:t>
            </a:r>
            <a:r>
              <a:rPr lang="en-US" sz="1200" dirty="0">
                <a:solidFill>
                  <a:schemeClr val="tx1"/>
                </a:solidFill>
                <a:latin typeface="Times New Roman" panose="02020603050405020304" pitchFamily="18" charset="0"/>
                <a:cs typeface="Times New Roman" panose="02020603050405020304" pitchFamily="18" charset="0"/>
              </a:rPr>
              <a:t> la </a:t>
            </a:r>
            <a:r>
              <a:rPr lang="en-US" sz="1200" dirty="0" err="1">
                <a:solidFill>
                  <a:schemeClr val="tx1"/>
                </a:solidFill>
                <a:latin typeface="Times New Roman" panose="02020603050405020304" pitchFamily="18" charset="0"/>
                <a:cs typeface="Times New Roman" panose="02020603050405020304" pitchFamily="18" charset="0"/>
              </a:rPr>
              <a:t>présence</a:t>
            </a:r>
            <a:r>
              <a:rPr lang="en-US" sz="1200" dirty="0">
                <a:solidFill>
                  <a:schemeClr val="tx1"/>
                </a:solidFill>
                <a:latin typeface="Times New Roman" panose="02020603050405020304" pitchFamily="18" charset="0"/>
                <a:cs typeface="Times New Roman" panose="02020603050405020304" pitchFamily="18" charset="0"/>
              </a:rPr>
              <a:t> des joints </a:t>
            </a:r>
            <a:r>
              <a:rPr lang="en-US" sz="1200" dirty="0" err="1">
                <a:solidFill>
                  <a:schemeClr val="tx1"/>
                </a:solidFill>
                <a:latin typeface="Times New Roman" panose="02020603050405020304" pitchFamily="18" charset="0"/>
                <a:cs typeface="Times New Roman" panose="02020603050405020304" pitchFamily="18" charset="0"/>
              </a:rPr>
              <a:t>d’étanchéité</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appelé</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Schlauch</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puisque</a:t>
            </a:r>
            <a:r>
              <a:rPr lang="en-US" sz="1200" dirty="0">
                <a:solidFill>
                  <a:schemeClr val="tx1"/>
                </a:solidFill>
                <a:latin typeface="Times New Roman" panose="02020603050405020304" pitchFamily="18" charset="0"/>
                <a:cs typeface="Times New Roman" panose="02020603050405020304" pitchFamily="18" charset="0"/>
              </a:rPr>
              <a:t> la </a:t>
            </a:r>
            <a:r>
              <a:rPr lang="en-US" sz="1200" dirty="0" err="1">
                <a:solidFill>
                  <a:schemeClr val="tx1"/>
                </a:solidFill>
                <a:latin typeface="Times New Roman" panose="02020603050405020304" pitchFamily="18" charset="0"/>
                <a:cs typeface="Times New Roman" panose="02020603050405020304" pitchFamily="18" charset="0"/>
              </a:rPr>
              <a:t>plupart</a:t>
            </a:r>
            <a:r>
              <a:rPr lang="en-US" sz="1200" dirty="0">
                <a:solidFill>
                  <a:schemeClr val="tx1"/>
                </a:solidFill>
                <a:latin typeface="Times New Roman" panose="02020603050405020304" pitchFamily="18" charset="0"/>
                <a:cs typeface="Times New Roman" panose="02020603050405020304" pitchFamily="18" charset="0"/>
              </a:rPr>
              <a:t> des automobiles </a:t>
            </a:r>
            <a:r>
              <a:rPr lang="en-US" sz="1200" dirty="0" err="1">
                <a:solidFill>
                  <a:schemeClr val="tx1"/>
                </a:solidFill>
                <a:latin typeface="Times New Roman" panose="02020603050405020304" pitchFamily="18" charset="0"/>
                <a:cs typeface="Times New Roman" panose="02020603050405020304" pitchFamily="18" charset="0"/>
              </a:rPr>
              <a:t>sont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exposées</a:t>
            </a:r>
            <a:r>
              <a:rPr lang="en-US" sz="1200" dirty="0">
                <a:solidFill>
                  <a:schemeClr val="tx1"/>
                </a:solidFill>
                <a:latin typeface="Times New Roman" panose="02020603050405020304" pitchFamily="18" charset="0"/>
                <a:cs typeface="Times New Roman" panose="02020603050405020304" pitchFamily="18" charset="0"/>
              </a:rPr>
              <a:t> à la </a:t>
            </a:r>
            <a:r>
              <a:rPr lang="en-US" sz="1200" dirty="0" err="1">
                <a:solidFill>
                  <a:schemeClr val="tx1"/>
                </a:solidFill>
                <a:latin typeface="Times New Roman" panose="02020603050405020304" pitchFamily="18" charset="0"/>
                <a:cs typeface="Times New Roman" panose="02020603050405020304" pitchFamily="18" charset="0"/>
              </a:rPr>
              <a:t>pluie</a:t>
            </a:r>
            <a:r>
              <a:rPr lang="en-US" sz="1200" dirty="0">
                <a:solidFill>
                  <a:schemeClr val="tx1"/>
                </a:solidFill>
                <a:latin typeface="Times New Roman" panose="02020603050405020304" pitchFamily="18" charset="0"/>
                <a:cs typeface="Times New Roman" panose="02020603050405020304" pitchFamily="18" charset="0"/>
              </a:rPr>
              <a:t>, au lavage qui </a:t>
            </a:r>
            <a:r>
              <a:rPr lang="en-US" sz="1200" dirty="0" err="1">
                <a:solidFill>
                  <a:schemeClr val="tx1"/>
                </a:solidFill>
                <a:latin typeface="Times New Roman" panose="02020603050405020304" pitchFamily="18" charset="0"/>
                <a:cs typeface="Times New Roman" panose="02020603050405020304" pitchFamily="18" charset="0"/>
              </a:rPr>
              <a:t>augmente</a:t>
            </a:r>
            <a:r>
              <a:rPr lang="en-US" sz="1200" dirty="0">
                <a:solidFill>
                  <a:schemeClr val="tx1"/>
                </a:solidFill>
                <a:latin typeface="Times New Roman" panose="02020603050405020304" pitchFamily="18" charset="0"/>
                <a:cs typeface="Times New Roman" panose="02020603050405020304" pitchFamily="18" charset="0"/>
              </a:rPr>
              <a:t> le </a:t>
            </a:r>
            <a:r>
              <a:rPr lang="en-US" sz="1200" dirty="0" err="1">
                <a:solidFill>
                  <a:schemeClr val="tx1"/>
                </a:solidFill>
                <a:latin typeface="Times New Roman" panose="02020603050405020304" pitchFamily="18" charset="0"/>
                <a:cs typeface="Times New Roman" panose="02020603050405020304" pitchFamily="18" charset="0"/>
              </a:rPr>
              <a:t>risque</a:t>
            </a:r>
            <a:r>
              <a:rPr lang="en-US" sz="1200" dirty="0">
                <a:solidFill>
                  <a:schemeClr val="tx1"/>
                </a:solidFill>
                <a:latin typeface="Times New Roman" panose="02020603050405020304" pitchFamily="18" charset="0"/>
                <a:cs typeface="Times New Roman" panose="02020603050405020304" pitchFamily="18" charset="0"/>
              </a:rPr>
              <a:t> de </a:t>
            </a:r>
            <a:r>
              <a:rPr lang="en-US" sz="1200" dirty="0" err="1">
                <a:solidFill>
                  <a:schemeClr val="tx1"/>
                </a:solidFill>
                <a:latin typeface="Times New Roman" panose="02020603050405020304" pitchFamily="18" charset="0"/>
                <a:cs typeface="Times New Roman" panose="02020603050405020304" pitchFamily="18" charset="0"/>
              </a:rPr>
              <a:t>pénétration</a:t>
            </a:r>
            <a:r>
              <a:rPr lang="en-US" sz="1200" dirty="0">
                <a:solidFill>
                  <a:schemeClr val="tx1"/>
                </a:solidFill>
                <a:latin typeface="Times New Roman" panose="02020603050405020304" pitchFamily="18" charset="0"/>
                <a:cs typeface="Times New Roman" panose="02020603050405020304" pitchFamily="18" charset="0"/>
              </a:rPr>
              <a:t> de </a:t>
            </a:r>
            <a:r>
              <a:rPr lang="en-US" sz="1200" dirty="0" err="1">
                <a:solidFill>
                  <a:schemeClr val="tx1"/>
                </a:solidFill>
                <a:latin typeface="Times New Roman" panose="02020603050405020304" pitchFamily="18" charset="0"/>
                <a:cs typeface="Times New Roman" panose="02020603050405020304" pitchFamily="18" charset="0"/>
              </a:rPr>
              <a:t>l’eau</a:t>
            </a:r>
            <a:r>
              <a:rPr lang="en-US" sz="1200" dirty="0">
                <a:solidFill>
                  <a:schemeClr val="tx1"/>
                </a:solidFill>
                <a:latin typeface="Times New Roman" panose="02020603050405020304" pitchFamily="18" charset="0"/>
                <a:cs typeface="Times New Roman" panose="02020603050405020304" pitchFamily="18" charset="0"/>
              </a:rPr>
              <a:t> au </a:t>
            </a:r>
            <a:r>
              <a:rPr lang="en-US" sz="1200" dirty="0" err="1">
                <a:solidFill>
                  <a:schemeClr val="tx1"/>
                </a:solidFill>
                <a:latin typeface="Times New Roman" panose="02020603050405020304" pitchFamily="18" charset="0"/>
                <a:cs typeface="Times New Roman" panose="02020603050405020304" pitchFamily="18" charset="0"/>
              </a:rPr>
              <a:t>niveau</a:t>
            </a:r>
            <a:r>
              <a:rPr lang="en-US" sz="1200" dirty="0">
                <a:solidFill>
                  <a:schemeClr val="tx1"/>
                </a:solidFill>
                <a:latin typeface="Times New Roman" panose="02020603050405020304" pitchFamily="18" charset="0"/>
                <a:cs typeface="Times New Roman" panose="02020603050405020304" pitchFamily="18" charset="0"/>
              </a:rPr>
              <a:t> des </a:t>
            </a:r>
            <a:r>
              <a:rPr lang="en-US" sz="1200" dirty="0" err="1">
                <a:solidFill>
                  <a:schemeClr val="tx1"/>
                </a:solidFill>
                <a:latin typeface="Times New Roman" panose="02020603050405020304" pitchFamily="18" charset="0"/>
                <a:cs typeface="Times New Roman" panose="02020603050405020304" pitchFamily="18" charset="0"/>
              </a:rPr>
              <a:t>câbles</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branchés</a:t>
            </a:r>
            <a:r>
              <a:rPr lang="en-US" sz="1200" dirty="0">
                <a:solidFill>
                  <a:schemeClr val="tx1"/>
                </a:solidFill>
                <a:latin typeface="Times New Roman" panose="02020603050405020304" pitchFamily="18" charset="0"/>
                <a:cs typeface="Times New Roman" panose="02020603050405020304" pitchFamily="18" charset="0"/>
              </a:rPr>
              <a:t> à </a:t>
            </a:r>
            <a:r>
              <a:rPr lang="en-US" sz="1200" dirty="0" err="1">
                <a:solidFill>
                  <a:schemeClr val="tx1"/>
                </a:solidFill>
                <a:latin typeface="Times New Roman" panose="02020603050405020304" pitchFamily="18" charset="0"/>
                <a:cs typeface="Times New Roman" panose="02020603050405020304" pitchFamily="18" charset="0"/>
              </a:rPr>
              <a:t>l’intérieur</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d’une</a:t>
            </a:r>
            <a:r>
              <a:rPr lang="en-US" sz="1200" dirty="0">
                <a:solidFill>
                  <a:schemeClr val="tx1"/>
                </a:solidFill>
                <a:latin typeface="Times New Roman" panose="02020603050405020304" pitchFamily="18" charset="0"/>
                <a:cs typeface="Times New Roman" panose="02020603050405020304" pitchFamily="18" charset="0"/>
              </a:rPr>
              <a:t> voiture </a:t>
            </a:r>
            <a:r>
              <a:rPr lang="en-US" sz="1200" dirty="0" err="1">
                <a:solidFill>
                  <a:schemeClr val="tx1"/>
                </a:solidFill>
                <a:latin typeface="Times New Roman" panose="02020603050405020304" pitchFamily="18" charset="0"/>
                <a:cs typeface="Times New Roman" panose="02020603050405020304" pitchFamily="18" charset="0"/>
              </a:rPr>
              <a:t>donc</a:t>
            </a:r>
            <a:r>
              <a:rPr lang="en-US" sz="1200" dirty="0">
                <a:solidFill>
                  <a:schemeClr val="tx1"/>
                </a:solidFill>
                <a:latin typeface="Times New Roman" panose="02020603050405020304" pitchFamily="18" charset="0"/>
                <a:cs typeface="Times New Roman" panose="02020603050405020304" pitchFamily="18" charset="0"/>
              </a:rPr>
              <a:t> pour assurer ceci </a:t>
            </a:r>
            <a:r>
              <a:rPr lang="fr-FR" sz="1200" dirty="0">
                <a:solidFill>
                  <a:schemeClr val="tx1"/>
                </a:solidFill>
                <a:latin typeface="Times New Roman" panose="02020603050405020304" pitchFamily="18" charset="0"/>
                <a:cs typeface="Times New Roman" panose="02020603050405020304" pitchFamily="18" charset="0"/>
              </a:rPr>
              <a:t>Ce four a pour fonction de faire l’échauffement du </a:t>
            </a:r>
            <a:r>
              <a:rPr lang="fr-FR" sz="1200" dirty="0" err="1">
                <a:solidFill>
                  <a:schemeClr val="tx1"/>
                </a:solidFill>
                <a:latin typeface="Times New Roman" panose="02020603050405020304" pitchFamily="18" charset="0"/>
                <a:cs typeface="Times New Roman" panose="02020603050405020304" pitchFamily="18" charset="0"/>
              </a:rPr>
              <a:t>Schlauch</a:t>
            </a:r>
            <a:r>
              <a:rPr lang="fr-FR" sz="1200" dirty="0">
                <a:solidFill>
                  <a:schemeClr val="tx1"/>
                </a:solidFill>
                <a:latin typeface="Times New Roman" panose="02020603050405020304" pitchFamily="18" charset="0"/>
                <a:cs typeface="Times New Roman" panose="02020603050405020304" pitchFamily="18" charset="0"/>
              </a:rPr>
              <a:t> avec une grande température donc pour des raisons de maintenance il faut le calibrer en effectuant 2 essais </a:t>
            </a:r>
            <a:endParaRPr lang="fr-FR" dirty="0"/>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8</a:t>
            </a:fld>
            <a:endParaRPr lang="fr-FR" dirty="0"/>
          </a:p>
        </p:txBody>
      </p:sp>
    </p:spTree>
    <p:extLst>
      <p:ext uri="{BB962C8B-B14F-4D97-AF65-F5344CB8AC3E}">
        <p14:creationId xmlns:p14="http://schemas.microsoft.com/office/powerpoint/2010/main" val="416227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dirty="0"/>
              <a:t>Il faut refroidir la sonde puisque il est exposé à des températures </a:t>
            </a:r>
            <a:r>
              <a:rPr lang="fr-FR" dirty="0" err="1"/>
              <a:t>élévés</a:t>
            </a:r>
            <a:r>
              <a:rPr lang="fr-FR" dirty="0"/>
              <a:t> </a:t>
            </a:r>
          </a:p>
        </p:txBody>
      </p:sp>
      <p:sp>
        <p:nvSpPr>
          <p:cNvPr id="4" name="Espace réservé du numéro de diapositive 3"/>
          <p:cNvSpPr>
            <a:spLocks noGrp="1"/>
          </p:cNvSpPr>
          <p:nvPr>
            <p:ph type="sldNum" sz="quarter" idx="10"/>
          </p:nvPr>
        </p:nvSpPr>
        <p:spPr/>
        <p:txBody>
          <a:bodyPr rtlCol="0"/>
          <a:lstStyle/>
          <a:p>
            <a:pPr rtl="0"/>
            <a:fld id="{53D78A92-0141-4330-8F3E-FAADFAC23844}" type="slidenum">
              <a:rPr lang="fr-FR" smtClean="0"/>
              <a:t>9</a:t>
            </a:fld>
            <a:endParaRPr lang="fr-FR" dirty="0"/>
          </a:p>
        </p:txBody>
      </p:sp>
    </p:spTree>
    <p:extLst>
      <p:ext uri="{BB962C8B-B14F-4D97-AF65-F5344CB8AC3E}">
        <p14:creationId xmlns:p14="http://schemas.microsoft.com/office/powerpoint/2010/main" val="3472713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6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33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3810000" y="3162301"/>
            <a:ext cx="8382000" cy="36957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4" name="그림 개체 틀 2">
            <a:extLst>
              <a:ext uri="{FF2B5EF4-FFF2-40B4-BE49-F238E27FC236}">
                <a16:creationId xmlns:a16="http://schemas.microsoft.com/office/drawing/2014/main" id="{42980F6D-A868-4A50-9975-6D38EF3EF1D5}"/>
              </a:ext>
            </a:extLst>
          </p:cNvPr>
          <p:cNvSpPr>
            <a:spLocks noGrp="1"/>
          </p:cNvSpPr>
          <p:nvPr>
            <p:ph type="pic" sz="quarter" idx="48" hasCustomPrompt="1"/>
          </p:nvPr>
        </p:nvSpPr>
        <p:spPr>
          <a:xfrm rot="694714">
            <a:off x="4965143" y="1215344"/>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12852147-F4BC-4002-8D9B-559F42913C6B}"/>
              </a:ext>
            </a:extLst>
          </p:cNvPr>
          <p:cNvSpPr>
            <a:spLocks noGrp="1"/>
          </p:cNvSpPr>
          <p:nvPr>
            <p:ph type="pic" sz="quarter" idx="49" hasCustomPrompt="1"/>
          </p:nvPr>
        </p:nvSpPr>
        <p:spPr>
          <a:xfrm rot="21398040">
            <a:off x="8011850" y="2309449"/>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그림 개체 틀 2">
            <a:extLst>
              <a:ext uri="{FF2B5EF4-FFF2-40B4-BE49-F238E27FC236}">
                <a16:creationId xmlns:a16="http://schemas.microsoft.com/office/drawing/2014/main" id="{6A8E4311-9832-4868-9218-82FDF254D169}"/>
              </a:ext>
            </a:extLst>
          </p:cNvPr>
          <p:cNvSpPr>
            <a:spLocks noGrp="1"/>
          </p:cNvSpPr>
          <p:nvPr>
            <p:ph type="pic" sz="quarter" idx="50" hasCustomPrompt="1"/>
          </p:nvPr>
        </p:nvSpPr>
        <p:spPr>
          <a:xfrm rot="20741363">
            <a:off x="4999774" y="3597041"/>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79371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e de contenu">
    <p:spTree>
      <p:nvGrpSpPr>
        <p:cNvPr id="1" name=""/>
        <p:cNvGrpSpPr/>
        <p:nvPr/>
      </p:nvGrpSpPr>
      <p:grpSpPr>
        <a:xfrm>
          <a:off x="0" y="0"/>
          <a:ext cx="0" cy="0"/>
          <a:chOff x="0" y="0"/>
          <a:chExt cx="0" cy="0"/>
        </a:xfrm>
      </p:grpSpPr>
      <p:sp>
        <p:nvSpPr>
          <p:cNvPr id="42" name="Espace réservé d’image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35" name="Ovale 34">
            <a:extLst>
              <a:ext uri="{FF2B5EF4-FFF2-40B4-BE49-F238E27FC236}">
                <a16:creationId xmlns:a16="http://schemas.microsoft.com/office/drawing/2014/main" id="{7BC6DBB9-1B34-4374-A887-DC30F9E2F62F}"/>
              </a:ext>
            </a:extLst>
          </p:cNvPr>
          <p:cNvSpPr/>
          <p:nvPr userDrawn="1"/>
        </p:nvSpPr>
        <p:spPr>
          <a:xfrm>
            <a:off x="10882746" y="6406854"/>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Graphisme 12">
            <a:extLst>
              <a:ext uri="{FF2B5EF4-FFF2-40B4-BE49-F238E27FC236}">
                <a16:creationId xmlns:a16="http://schemas.microsoft.com/office/drawing/2014/main" id="{00DE0AE3-F44D-4F2C-B7A3-C253AA498DEF}"/>
              </a:ext>
            </a:extLst>
          </p:cNvPr>
          <p:cNvSpPr/>
          <p:nvPr userDrawn="1"/>
        </p:nvSpPr>
        <p:spPr>
          <a:xfrm>
            <a:off x="11337183" y="1366924"/>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7242568A-7F20-40F2-9490-E3BC7466DA0D}"/>
              </a:ext>
            </a:extLst>
          </p:cNvPr>
          <p:cNvSpPr>
            <a:spLocks noGrp="1"/>
          </p:cNvSpPr>
          <p:nvPr>
            <p:ph type="title" hasCustomPrompt="1"/>
          </p:nvPr>
        </p:nvSpPr>
        <p:spPr>
          <a:xfrm>
            <a:off x="523622" y="644998"/>
            <a:ext cx="6339091" cy="782638"/>
          </a:xfrm>
        </p:spPr>
        <p:txBody>
          <a:bodyPr rtlCol="0"/>
          <a:lstStyle>
            <a:lvl1pPr>
              <a:defRPr/>
            </a:lvl1pPr>
          </a:lstStyle>
          <a:p>
            <a:pPr rtl="0"/>
            <a:r>
              <a:rPr lang="fr-FR" noProof="0" dirty="0"/>
              <a:t>DISPOSITION DU TEXTE 02</a:t>
            </a:r>
          </a:p>
        </p:txBody>
      </p:sp>
      <p:sp>
        <p:nvSpPr>
          <p:cNvPr id="4" name="Espace réservé de la date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C2B5F97-2F18-4EF2-9CBC-AAAB9FF4CC91}"/>
              </a:ext>
            </a:extLst>
          </p:cNvPr>
          <p:cNvSpPr>
            <a:spLocks noGrp="1"/>
          </p:cNvSpPr>
          <p:nvPr>
            <p:ph type="sldNum" sz="quarter" idx="12"/>
          </p:nvPr>
        </p:nvSpPr>
        <p:spPr>
          <a:xfrm>
            <a:off x="10793684" y="6420643"/>
            <a:ext cx="549442" cy="365125"/>
          </a:xfrm>
        </p:spPr>
        <p:txBody>
          <a:bodyPr rtlCol="0"/>
          <a:lstStyle/>
          <a:p>
            <a:pPr rtl="0"/>
            <a:fld id="{D495E168-DA5E-4888-8D8A-92B118324C14}" type="slidenum">
              <a:rPr lang="fr-FR" noProof="0" smtClean="0"/>
              <a:t>‹#›</a:t>
            </a:fld>
            <a:endParaRPr lang="fr-FR" noProof="0" dirty="0"/>
          </a:p>
        </p:txBody>
      </p:sp>
      <p:sp>
        <p:nvSpPr>
          <p:cNvPr id="18" name="Espace réservé du texte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rtlCol="0">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rtl="0"/>
            <a:r>
              <a:rPr lang="fr-FR" noProof="0"/>
              <a:t>Cliquez pour modifier les styles du texte du masque</a:t>
            </a:r>
          </a:p>
        </p:txBody>
      </p:sp>
      <p:sp>
        <p:nvSpPr>
          <p:cNvPr id="38" name="Forme libre : Forme 37">
            <a:extLst>
              <a:ext uri="{FF2B5EF4-FFF2-40B4-BE49-F238E27FC236}">
                <a16:creationId xmlns:a16="http://schemas.microsoft.com/office/drawing/2014/main" id="{C6C05708-08C7-4EF1-B0D8-6A01C1B1AD85}"/>
              </a:ext>
            </a:extLst>
          </p:cNvPr>
          <p:cNvSpPr/>
          <p:nvPr userDrawn="1"/>
        </p:nvSpPr>
        <p:spPr>
          <a:xfrm>
            <a:off x="10409401" y="6112006"/>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29" name="Forme libre : Form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26" name="Forme libre : Form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28" name="Espace réservé du texte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rtlCol="0">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31" name="Espace réservé du texte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rtlCol="0"/>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rtl="0"/>
            <a:r>
              <a:rPr lang="fr-FR" noProof="0"/>
              <a:t>Cliquez pour modifier les styles du texte du masque</a:t>
            </a:r>
          </a:p>
        </p:txBody>
      </p:sp>
      <p:sp>
        <p:nvSpPr>
          <p:cNvPr id="3" name="Graphisme 33">
            <a:extLst>
              <a:ext uri="{FF2B5EF4-FFF2-40B4-BE49-F238E27FC236}">
                <a16:creationId xmlns:a16="http://schemas.microsoft.com/office/drawing/2014/main" id="{38956B41-4EE0-4C7C-8436-027F5DE8B1BC}"/>
              </a:ext>
            </a:extLst>
          </p:cNvPr>
          <p:cNvSpPr/>
          <p:nvPr userDrawn="1"/>
        </p:nvSpPr>
        <p:spPr>
          <a:xfrm>
            <a:off x="519745" y="1260593"/>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E08687FC-7322-4F20-9769-1ECF4296A96E}"/>
              </a:ext>
            </a:extLst>
          </p:cNvPr>
          <p:cNvSpPr/>
          <p:nvPr userDrawn="1"/>
        </p:nvSpPr>
        <p:spPr>
          <a:xfrm>
            <a:off x="10417543" y="0"/>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fr-FR" noProof="0" dirty="0"/>
          </a:p>
        </p:txBody>
      </p:sp>
      <p:sp>
        <p:nvSpPr>
          <p:cNvPr id="41" name="Forme libre : Forme 40">
            <a:extLst>
              <a:ext uri="{FF2B5EF4-FFF2-40B4-BE49-F238E27FC236}">
                <a16:creationId xmlns:a16="http://schemas.microsoft.com/office/drawing/2014/main" id="{0FCCDE26-7222-4C1B-884A-0FAE84FA57DB}"/>
              </a:ext>
            </a:extLst>
          </p:cNvPr>
          <p:cNvSpPr/>
          <p:nvPr userDrawn="1"/>
        </p:nvSpPr>
        <p:spPr>
          <a:xfrm>
            <a:off x="8615985" y="462905"/>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fr-FR" noProof="0" dirty="0"/>
          </a:p>
        </p:txBody>
      </p:sp>
      <p:sp>
        <p:nvSpPr>
          <p:cNvPr id="19" name="Graphisme 12">
            <a:extLst>
              <a:ext uri="{FF2B5EF4-FFF2-40B4-BE49-F238E27FC236}">
                <a16:creationId xmlns:a16="http://schemas.microsoft.com/office/drawing/2014/main" id="{488C0865-46D9-0941-07CE-D89174824A43}"/>
              </a:ext>
            </a:extLst>
          </p:cNvPr>
          <p:cNvSpPr/>
          <p:nvPr userDrawn="1"/>
        </p:nvSpPr>
        <p:spPr>
          <a:xfrm>
            <a:off x="11316398" y="6357067"/>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1898773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paraison avec sous-titre">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6F44C9A9-0E74-4918-9B66-273196D2956C}"/>
              </a:ext>
            </a:extLst>
          </p:cNvPr>
          <p:cNvSpPr/>
          <p:nvPr userDrawn="1"/>
        </p:nvSpPr>
        <p:spPr>
          <a:xfrm>
            <a:off x="10893420" y="642279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4FD74D9D-1BEE-4A13-ABAA-5FBA5C4D1BFA}"/>
              </a:ext>
            </a:extLst>
          </p:cNvPr>
          <p:cNvSpPr/>
          <p:nvPr userDrawn="1"/>
        </p:nvSpPr>
        <p:spPr>
          <a:xfrm>
            <a:off x="11338156" y="6382527"/>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81053F33-9837-4E9F-8D29-24A800D841E9}"/>
              </a:ext>
            </a:extLst>
          </p:cNvPr>
          <p:cNvSpPr>
            <a:spLocks noGrp="1"/>
          </p:cNvSpPr>
          <p:nvPr>
            <p:ph type="title" hasCustomPrompt="1"/>
          </p:nvPr>
        </p:nvSpPr>
        <p:spPr>
          <a:xfrm>
            <a:off x="288758" y="233285"/>
            <a:ext cx="10515600" cy="676275"/>
          </a:xfrm>
        </p:spPr>
        <p:txBody>
          <a:bodyPr rtlCol="0" anchor="b">
            <a:normAutofit/>
          </a:bodyPr>
          <a:lstStyle>
            <a:lvl1pPr algn="ctr">
              <a:defRPr sz="4000"/>
            </a:lvl1pPr>
          </a:lstStyle>
          <a:p>
            <a:pPr rtl="0"/>
            <a:r>
              <a:rPr lang="fr-FR" noProof="0" dirty="0"/>
              <a:t>COMPARAISON</a:t>
            </a:r>
          </a:p>
        </p:txBody>
      </p:sp>
      <p:sp>
        <p:nvSpPr>
          <p:cNvPr id="3" name="Espace réservé du texte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811311" y="2959593"/>
            <a:ext cx="4365625" cy="365125"/>
          </a:xfrm>
        </p:spPr>
        <p:txBody>
          <a:bodyPr rtlCol="0">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DE SECTION 1</a:t>
            </a:r>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a:xfrm>
            <a:off x="10804358" y="6436579"/>
            <a:ext cx="549442" cy="365125"/>
          </a:xfrm>
        </p:spPr>
        <p:txBody>
          <a:bodyPr rtlCol="0"/>
          <a:lstStyle/>
          <a:p>
            <a:pPr rtl="0"/>
            <a:fld id="{D495E168-DA5E-4888-8D8A-92B118324C14}" type="slidenum">
              <a:rPr lang="fr-FR" noProof="0" smtClean="0"/>
              <a:t>‹#›</a:t>
            </a:fld>
            <a:endParaRPr lang="fr-FR" noProof="0" dirty="0"/>
          </a:p>
        </p:txBody>
      </p:sp>
      <p:sp>
        <p:nvSpPr>
          <p:cNvPr id="17" name="Espace réservé du texte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rtlCol="0">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22" name="Graphisme 19">
            <a:extLst>
              <a:ext uri="{FF2B5EF4-FFF2-40B4-BE49-F238E27FC236}">
                <a16:creationId xmlns:a16="http://schemas.microsoft.com/office/drawing/2014/main" id="{258EB2BC-F42B-4177-83EB-F2D2BF76129C}"/>
              </a:ext>
            </a:extLst>
          </p:cNvPr>
          <p:cNvSpPr/>
          <p:nvPr userDrawn="1"/>
        </p:nvSpPr>
        <p:spPr>
          <a:xfrm>
            <a:off x="2673604" y="1139018"/>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24" name="Espace réservé du texte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5973985" y="2959593"/>
            <a:ext cx="4365625" cy="365125"/>
          </a:xfrm>
        </p:spPr>
        <p:txBody>
          <a:bodyPr rtlCol="0">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DE SECTION 2</a:t>
            </a:r>
          </a:p>
        </p:txBody>
      </p:sp>
      <p:sp>
        <p:nvSpPr>
          <p:cNvPr id="28" name="Espace réservé du texte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rtlCol="0">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Cliquez pour modifier les styles du texte du masque</a:t>
            </a:r>
          </a:p>
        </p:txBody>
      </p:sp>
      <p:sp>
        <p:nvSpPr>
          <p:cNvPr id="30" name="Espace réservé du texte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rtlCol="0">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Cliquez pour modifier les styles du texte du masque</a:t>
            </a:r>
          </a:p>
        </p:txBody>
      </p:sp>
      <p:grpSp>
        <p:nvGrpSpPr>
          <p:cNvPr id="41" name="Graphisme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Tree>
    <p:extLst>
      <p:ext uri="{BB962C8B-B14F-4D97-AF65-F5344CB8AC3E}">
        <p14:creationId xmlns:p14="http://schemas.microsoft.com/office/powerpoint/2010/main" val="1684859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apositive de titre avec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rtlCol="0">
            <a:noAutofit/>
          </a:bodyPr>
          <a:lstStyle>
            <a:lvl1pPr>
              <a:defRPr sz="6000"/>
            </a:lvl1pPr>
          </a:lstStyle>
          <a:p>
            <a:pPr rtl="0"/>
            <a:r>
              <a:rPr lang="fr-FR" noProof="0" dirty="0"/>
              <a:t>PRÉSENTATION</a:t>
            </a:r>
            <a:br>
              <a:rPr lang="fr-FR" noProof="0" dirty="0"/>
            </a:br>
            <a:r>
              <a:rPr lang="fr-FR" noProof="0" dirty="0"/>
              <a:t>TITRE    </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rtlCol="0">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Mois</a:t>
            </a:r>
            <a:br>
              <a:rPr lang="fr-FR" noProof="0" dirty="0"/>
            </a:br>
            <a:r>
              <a:rPr lang="fr-FR" noProof="0" dirty="0"/>
              <a:t>20XX</a:t>
            </a:r>
          </a:p>
        </p:txBody>
      </p:sp>
      <p:sp>
        <p:nvSpPr>
          <p:cNvPr id="28" name="Forme libre : Form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pPr rtl="0"/>
            <a:endParaRPr lang="fr-FR" noProof="0" dirty="0"/>
          </a:p>
        </p:txBody>
      </p:sp>
      <p:sp>
        <p:nvSpPr>
          <p:cNvPr id="29" name="Forme libre : Form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30" name="Forme libre : Form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pPr rtl="0"/>
            <a:endParaRPr lang="fr-FR" noProof="0" dirty="0"/>
          </a:p>
        </p:txBody>
      </p:sp>
      <p:sp>
        <p:nvSpPr>
          <p:cNvPr id="32" name="Forme libre : Form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pPr rtl="0"/>
            <a:endParaRPr lang="fr-FR" noProof="0" dirty="0"/>
          </a:p>
        </p:txBody>
      </p:sp>
      <p:sp>
        <p:nvSpPr>
          <p:cNvPr id="34" name="Forme libre : Form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pPr rtl="0"/>
            <a:endParaRPr lang="fr-FR" noProof="0" dirty="0"/>
          </a:p>
        </p:txBody>
      </p:sp>
      <p:sp>
        <p:nvSpPr>
          <p:cNvPr id="36" name="Espace réservé du texte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rtlCol="0">
            <a:normAutofit/>
          </a:bodyPr>
          <a:lstStyle>
            <a:lvl1pPr marL="0" indent="0">
              <a:buNone/>
              <a:defRPr sz="2800" b="1" i="0"/>
            </a:lvl1pPr>
          </a:lstStyle>
          <a:p>
            <a:pPr lvl="0" rtl="0"/>
            <a:r>
              <a:rPr lang="fr-FR" noProof="0" dirty="0"/>
              <a:t>Présentation</a:t>
            </a:r>
            <a:br>
              <a:rPr lang="fr-FR" noProof="0" dirty="0"/>
            </a:br>
            <a:r>
              <a:rPr lang="fr-FR" noProof="0" dirty="0"/>
              <a:t>Slogan</a:t>
            </a:r>
          </a:p>
        </p:txBody>
      </p:sp>
      <p:sp>
        <p:nvSpPr>
          <p:cNvPr id="12" name="Graphisme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pPr rtl="0"/>
            <a:endParaRPr lang="fr-FR" noProof="0" dirty="0"/>
          </a:p>
        </p:txBody>
      </p:sp>
      <p:sp>
        <p:nvSpPr>
          <p:cNvPr id="21" name="Espace réservé d’image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Tree>
    <p:extLst>
      <p:ext uri="{BB962C8B-B14F-4D97-AF65-F5344CB8AC3E}">
        <p14:creationId xmlns:p14="http://schemas.microsoft.com/office/powerpoint/2010/main" val="3555980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tête de section avec image">
    <p:spTree>
      <p:nvGrpSpPr>
        <p:cNvPr id="1" name=""/>
        <p:cNvGrpSpPr/>
        <p:nvPr/>
      </p:nvGrpSpPr>
      <p:grpSpPr>
        <a:xfrm>
          <a:off x="0" y="0"/>
          <a:ext cx="0" cy="0"/>
          <a:chOff x="0" y="0"/>
          <a:chExt cx="0" cy="0"/>
        </a:xfrm>
      </p:grpSpPr>
      <p:sp>
        <p:nvSpPr>
          <p:cNvPr id="39" name="Espace réservé d’image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34" name="Ovale 33">
            <a:extLst>
              <a:ext uri="{FF2B5EF4-FFF2-40B4-BE49-F238E27FC236}">
                <a16:creationId xmlns:a16="http://schemas.microsoft.com/office/drawing/2014/main" id="{13074BE4-153F-46FE-B915-CD1AEF318A25}"/>
              </a:ext>
            </a:extLst>
          </p:cNvPr>
          <p:cNvSpPr/>
          <p:nvPr userDrawn="1"/>
        </p:nvSpPr>
        <p:spPr>
          <a:xfrm>
            <a:off x="10880619" y="6139002"/>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5" name="Graphisme 12">
            <a:extLst>
              <a:ext uri="{FF2B5EF4-FFF2-40B4-BE49-F238E27FC236}">
                <a16:creationId xmlns:a16="http://schemas.microsoft.com/office/drawing/2014/main" id="{0B7E91C4-F19E-46BE-B05F-139B5418924E}"/>
              </a:ext>
            </a:extLst>
          </p:cNvPr>
          <p:cNvSpPr/>
          <p:nvPr userDrawn="1"/>
        </p:nvSpPr>
        <p:spPr>
          <a:xfrm>
            <a:off x="11321491" y="6123783"/>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10" name="Forme libre : Forme 9">
            <a:extLst>
              <a:ext uri="{FF2B5EF4-FFF2-40B4-BE49-F238E27FC236}">
                <a16:creationId xmlns:a16="http://schemas.microsoft.com/office/drawing/2014/main" id="{08A64499-0304-4070-BCB0-67E2BE20A3EA}"/>
              </a:ext>
            </a:extLst>
          </p:cNvPr>
          <p:cNvSpPr/>
          <p:nvPr userDrawn="1"/>
        </p:nvSpPr>
        <p:spPr>
          <a:xfrm>
            <a:off x="7987326" y="921238"/>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pPr rtl="0"/>
            <a:endParaRPr lang="fr-FR" noProof="0" dirty="0"/>
          </a:p>
        </p:txBody>
      </p:sp>
      <p:sp>
        <p:nvSpPr>
          <p:cNvPr id="25" name="Forme libre : Form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pPr rtl="0"/>
            <a:endParaRPr lang="fr-FR" noProof="0" dirty="0"/>
          </a:p>
        </p:txBody>
      </p:sp>
      <p:sp>
        <p:nvSpPr>
          <p:cNvPr id="2" name="Titr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rtlCol="0" anchor="b">
            <a:normAutofit/>
          </a:bodyPr>
          <a:lstStyle>
            <a:lvl1pPr algn="l">
              <a:defRPr sz="4000" b="1">
                <a:gradFill>
                  <a:gsLst>
                    <a:gs pos="0">
                      <a:schemeClr val="accent1"/>
                    </a:gs>
                    <a:gs pos="100000">
                      <a:schemeClr val="accent3"/>
                    </a:gs>
                  </a:gsLst>
                  <a:lin ang="0" scaled="1"/>
                </a:gradFill>
              </a:defRPr>
            </a:lvl1pPr>
          </a:lstStyle>
          <a:p>
            <a:pPr rtl="0"/>
            <a:r>
              <a:rPr lang="fr-FR" noProof="0" dirty="0"/>
              <a:t>DIAPOSITIVE DE SÉPARATION</a:t>
            </a:r>
          </a:p>
        </p:txBody>
      </p:sp>
      <p:sp>
        <p:nvSpPr>
          <p:cNvPr id="3" name="Sous-titr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rtlCol="0">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4" name="Espace réservé de la date 3">
            <a:extLst>
              <a:ext uri="{FF2B5EF4-FFF2-40B4-BE49-F238E27FC236}">
                <a16:creationId xmlns:a16="http://schemas.microsoft.com/office/drawing/2014/main" id="{0FD10BB4-D57E-4372-8E10-AC15DC09615A}"/>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rtlCol="0"/>
          <a:lstStyle/>
          <a:p>
            <a:pPr rtl="0"/>
            <a:endParaRPr lang="fr-FR" noProof="0" dirty="0"/>
          </a:p>
        </p:txBody>
      </p:sp>
      <p:sp>
        <p:nvSpPr>
          <p:cNvPr id="24" name="Graphisme 22">
            <a:extLst>
              <a:ext uri="{FF2B5EF4-FFF2-40B4-BE49-F238E27FC236}">
                <a16:creationId xmlns:a16="http://schemas.microsoft.com/office/drawing/2014/main" id="{4EE1436E-33B5-4388-87D8-2D0633CC3CE7}"/>
              </a:ext>
            </a:extLst>
          </p:cNvPr>
          <p:cNvSpPr/>
          <p:nvPr/>
        </p:nvSpPr>
        <p:spPr>
          <a:xfrm>
            <a:off x="878509" y="1550951"/>
            <a:ext cx="7020000"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9" name="Forme libre : Forme 8">
            <a:extLst>
              <a:ext uri="{FF2B5EF4-FFF2-40B4-BE49-F238E27FC236}">
                <a16:creationId xmlns:a16="http://schemas.microsoft.com/office/drawing/2014/main" id="{A8FB11AB-3031-47CA-85DD-696856C3C62C}"/>
              </a:ext>
            </a:extLst>
          </p:cNvPr>
          <p:cNvSpPr/>
          <p:nvPr/>
        </p:nvSpPr>
        <p:spPr>
          <a:xfrm>
            <a:off x="3905233" y="5107342"/>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pPr rtl="0"/>
            <a:endParaRPr lang="fr-FR" noProof="0" dirty="0"/>
          </a:p>
        </p:txBody>
      </p:sp>
      <p:sp>
        <p:nvSpPr>
          <p:cNvPr id="6" name="Espace réservé du numéro de diapositive 5">
            <a:extLst>
              <a:ext uri="{FF2B5EF4-FFF2-40B4-BE49-F238E27FC236}">
                <a16:creationId xmlns:a16="http://schemas.microsoft.com/office/drawing/2014/main" id="{E0210624-61F8-48B2-BD00-D3BC39DEBDCF}"/>
              </a:ext>
            </a:extLst>
          </p:cNvPr>
          <p:cNvSpPr>
            <a:spLocks noGrp="1"/>
          </p:cNvSpPr>
          <p:nvPr>
            <p:ph type="sldNum" sz="quarter" idx="12"/>
          </p:nvPr>
        </p:nvSpPr>
        <p:spPr>
          <a:xfrm>
            <a:off x="10791557" y="6152791"/>
            <a:ext cx="549442" cy="365125"/>
          </a:xfrm>
        </p:spPr>
        <p:txBody>
          <a:bodyPr rtlCol="0"/>
          <a:lstStyle/>
          <a:p>
            <a:pPr rtl="0"/>
            <a:fld id="{D495E168-DA5E-4888-8D8A-92B118324C14}" type="slidenum">
              <a:rPr lang="fr-FR" noProof="0" smtClean="0"/>
              <a:t>‹#›</a:t>
            </a:fld>
            <a:endParaRPr lang="fr-FR" noProof="0" dirty="0"/>
          </a:p>
        </p:txBody>
      </p:sp>
      <p:sp>
        <p:nvSpPr>
          <p:cNvPr id="38" name="Forme libre : Form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36" name="Forme libre : Form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30" name="Forme libre : Form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Tree>
    <p:extLst>
      <p:ext uri="{BB962C8B-B14F-4D97-AF65-F5344CB8AC3E}">
        <p14:creationId xmlns:p14="http://schemas.microsoft.com/office/powerpoint/2010/main" val="23168124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sous-titre, contenu et image">
    <p:spTree>
      <p:nvGrpSpPr>
        <p:cNvPr id="1" name=""/>
        <p:cNvGrpSpPr/>
        <p:nvPr/>
      </p:nvGrpSpPr>
      <p:grpSpPr>
        <a:xfrm>
          <a:off x="0" y="0"/>
          <a:ext cx="0" cy="0"/>
          <a:chOff x="0" y="0"/>
          <a:chExt cx="0" cy="0"/>
        </a:xfrm>
      </p:grpSpPr>
      <p:sp>
        <p:nvSpPr>
          <p:cNvPr id="26" name="Espace réservé d’image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24" name="Ovale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Graphisme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rtlCol="0"/>
          <a:lstStyle>
            <a:lvl1pPr>
              <a:defRPr/>
            </a:lvl1pPr>
          </a:lstStyle>
          <a:p>
            <a:pPr rtl="0"/>
            <a:r>
              <a:rPr lang="fr-FR" noProof="0" dirty="0"/>
              <a:t>DISPOSITION DU TEXTE 02</a:t>
            </a:r>
          </a:p>
        </p:txBody>
      </p:sp>
      <p:sp>
        <p:nvSpPr>
          <p:cNvPr id="4" name="Espace réservé de la date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sp>
        <p:nvSpPr>
          <p:cNvPr id="10" name="Forme libre : Form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pPr rtl="0"/>
            <a:endParaRPr lang="fr-FR" noProof="0" dirty="0"/>
          </a:p>
        </p:txBody>
      </p:sp>
      <p:sp>
        <p:nvSpPr>
          <p:cNvPr id="13" name="Forme libre : Form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pPr rtl="0"/>
            <a:endParaRPr lang="fr-FR" noProof="0" dirty="0"/>
          </a:p>
        </p:txBody>
      </p:sp>
      <p:sp>
        <p:nvSpPr>
          <p:cNvPr id="16" name="Espace réservé du texte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rtlCol="0">
            <a:normAutofit/>
          </a:bodyPr>
          <a:lstStyle>
            <a:lvl1pPr marL="0" indent="0">
              <a:buNone/>
              <a:defRPr sz="1800" b="1" i="0"/>
            </a:lvl1pPr>
          </a:lstStyle>
          <a:p>
            <a:pPr lvl="0" rtl="0"/>
            <a:r>
              <a:rPr lang="fr-FR" noProof="0"/>
              <a:t>Cliquez pour modifier les styles du texte du masque</a:t>
            </a:r>
          </a:p>
        </p:txBody>
      </p:sp>
      <p:sp>
        <p:nvSpPr>
          <p:cNvPr id="17" name="Espace réservé du texte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rtlCol="0">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rtl="0"/>
            <a:r>
              <a:rPr lang="fr-FR" noProof="0"/>
              <a:t>Cliquez pour modifier les styles du texte du masque</a:t>
            </a:r>
          </a:p>
        </p:txBody>
      </p:sp>
      <p:sp>
        <p:nvSpPr>
          <p:cNvPr id="3" name="Graphisme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fr-FR" noProof="0" dirty="0"/>
          </a:p>
        </p:txBody>
      </p:sp>
      <p:sp>
        <p:nvSpPr>
          <p:cNvPr id="22" name="Forme libre : Form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211717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positive de contenu">
    <p:spTree>
      <p:nvGrpSpPr>
        <p:cNvPr id="1" name=""/>
        <p:cNvGrpSpPr/>
        <p:nvPr/>
      </p:nvGrpSpPr>
      <p:grpSpPr>
        <a:xfrm>
          <a:off x="0" y="0"/>
          <a:ext cx="0" cy="0"/>
          <a:chOff x="0" y="0"/>
          <a:chExt cx="0" cy="0"/>
        </a:xfrm>
      </p:grpSpPr>
      <p:sp>
        <p:nvSpPr>
          <p:cNvPr id="42" name="Espace réservé d’image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35" name="Ovale 34">
            <a:extLst>
              <a:ext uri="{FF2B5EF4-FFF2-40B4-BE49-F238E27FC236}">
                <a16:creationId xmlns:a16="http://schemas.microsoft.com/office/drawing/2014/main" id="{7BC6DBB9-1B34-4374-A887-DC30F9E2F62F}"/>
              </a:ext>
            </a:extLst>
          </p:cNvPr>
          <p:cNvSpPr/>
          <p:nvPr userDrawn="1"/>
        </p:nvSpPr>
        <p:spPr>
          <a:xfrm>
            <a:off x="10882746" y="6406854"/>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Graphisme 12">
            <a:extLst>
              <a:ext uri="{FF2B5EF4-FFF2-40B4-BE49-F238E27FC236}">
                <a16:creationId xmlns:a16="http://schemas.microsoft.com/office/drawing/2014/main" id="{00DE0AE3-F44D-4F2C-B7A3-C253AA498DEF}"/>
              </a:ext>
            </a:extLst>
          </p:cNvPr>
          <p:cNvSpPr/>
          <p:nvPr userDrawn="1"/>
        </p:nvSpPr>
        <p:spPr>
          <a:xfrm>
            <a:off x="11337183" y="1366924"/>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7242568A-7F20-40F2-9490-E3BC7466DA0D}"/>
              </a:ext>
            </a:extLst>
          </p:cNvPr>
          <p:cNvSpPr>
            <a:spLocks noGrp="1"/>
          </p:cNvSpPr>
          <p:nvPr>
            <p:ph type="title" hasCustomPrompt="1"/>
          </p:nvPr>
        </p:nvSpPr>
        <p:spPr>
          <a:xfrm>
            <a:off x="523622" y="644998"/>
            <a:ext cx="6339091" cy="782638"/>
          </a:xfrm>
        </p:spPr>
        <p:txBody>
          <a:bodyPr rtlCol="0"/>
          <a:lstStyle>
            <a:lvl1pPr>
              <a:defRPr/>
            </a:lvl1pPr>
          </a:lstStyle>
          <a:p>
            <a:pPr rtl="0"/>
            <a:r>
              <a:rPr lang="fr-FR" noProof="0" dirty="0"/>
              <a:t>DISPOSITION DU TEXTE 02</a:t>
            </a:r>
          </a:p>
        </p:txBody>
      </p:sp>
      <p:sp>
        <p:nvSpPr>
          <p:cNvPr id="4" name="Espace réservé de la date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C2B5F97-2F18-4EF2-9CBC-AAAB9FF4CC91}"/>
              </a:ext>
            </a:extLst>
          </p:cNvPr>
          <p:cNvSpPr>
            <a:spLocks noGrp="1"/>
          </p:cNvSpPr>
          <p:nvPr>
            <p:ph type="sldNum" sz="quarter" idx="12"/>
          </p:nvPr>
        </p:nvSpPr>
        <p:spPr>
          <a:xfrm>
            <a:off x="10793684" y="6420643"/>
            <a:ext cx="549442" cy="365125"/>
          </a:xfrm>
        </p:spPr>
        <p:txBody>
          <a:bodyPr rtlCol="0"/>
          <a:lstStyle/>
          <a:p>
            <a:pPr rtl="0"/>
            <a:fld id="{D495E168-DA5E-4888-8D8A-92B118324C14}" type="slidenum">
              <a:rPr lang="fr-FR" noProof="0" smtClean="0"/>
              <a:t>‹#›</a:t>
            </a:fld>
            <a:endParaRPr lang="fr-FR" noProof="0" dirty="0"/>
          </a:p>
        </p:txBody>
      </p:sp>
      <p:sp>
        <p:nvSpPr>
          <p:cNvPr id="18" name="Espace réservé du texte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rtlCol="0">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rtl="0"/>
            <a:r>
              <a:rPr lang="fr-FR" noProof="0"/>
              <a:t>Cliquez pour modifier les styles du texte du masque</a:t>
            </a:r>
          </a:p>
        </p:txBody>
      </p:sp>
      <p:sp>
        <p:nvSpPr>
          <p:cNvPr id="38" name="Forme libre : Forme 37">
            <a:extLst>
              <a:ext uri="{FF2B5EF4-FFF2-40B4-BE49-F238E27FC236}">
                <a16:creationId xmlns:a16="http://schemas.microsoft.com/office/drawing/2014/main" id="{C6C05708-08C7-4EF1-B0D8-6A01C1B1AD85}"/>
              </a:ext>
            </a:extLst>
          </p:cNvPr>
          <p:cNvSpPr/>
          <p:nvPr userDrawn="1"/>
        </p:nvSpPr>
        <p:spPr>
          <a:xfrm>
            <a:off x="10409401" y="6112006"/>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29" name="Forme libre : Form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26" name="Forme libre : Form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28" name="Espace réservé du texte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rtlCol="0">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31" name="Espace réservé du texte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rtlCol="0"/>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rtl="0"/>
            <a:r>
              <a:rPr lang="fr-FR" noProof="0"/>
              <a:t>Cliquez pour modifier les styles du texte du masque</a:t>
            </a:r>
          </a:p>
        </p:txBody>
      </p:sp>
      <p:sp>
        <p:nvSpPr>
          <p:cNvPr id="3" name="Graphisme 33">
            <a:extLst>
              <a:ext uri="{FF2B5EF4-FFF2-40B4-BE49-F238E27FC236}">
                <a16:creationId xmlns:a16="http://schemas.microsoft.com/office/drawing/2014/main" id="{38956B41-4EE0-4C7C-8436-027F5DE8B1BC}"/>
              </a:ext>
            </a:extLst>
          </p:cNvPr>
          <p:cNvSpPr/>
          <p:nvPr userDrawn="1"/>
        </p:nvSpPr>
        <p:spPr>
          <a:xfrm>
            <a:off x="519745" y="1260593"/>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E08687FC-7322-4F20-9769-1ECF4296A96E}"/>
              </a:ext>
            </a:extLst>
          </p:cNvPr>
          <p:cNvSpPr/>
          <p:nvPr userDrawn="1"/>
        </p:nvSpPr>
        <p:spPr>
          <a:xfrm>
            <a:off x="10417543" y="0"/>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fr-FR" noProof="0" dirty="0"/>
          </a:p>
        </p:txBody>
      </p:sp>
      <p:sp>
        <p:nvSpPr>
          <p:cNvPr id="41" name="Forme libre : Forme 40">
            <a:extLst>
              <a:ext uri="{FF2B5EF4-FFF2-40B4-BE49-F238E27FC236}">
                <a16:creationId xmlns:a16="http://schemas.microsoft.com/office/drawing/2014/main" id="{0FCCDE26-7222-4C1B-884A-0FAE84FA57DB}"/>
              </a:ext>
            </a:extLst>
          </p:cNvPr>
          <p:cNvSpPr/>
          <p:nvPr userDrawn="1"/>
        </p:nvSpPr>
        <p:spPr>
          <a:xfrm>
            <a:off x="8615985" y="462905"/>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fr-FR" noProof="0" dirty="0"/>
          </a:p>
        </p:txBody>
      </p:sp>
      <p:sp>
        <p:nvSpPr>
          <p:cNvPr id="19" name="Graphisme 12">
            <a:extLst>
              <a:ext uri="{FF2B5EF4-FFF2-40B4-BE49-F238E27FC236}">
                <a16:creationId xmlns:a16="http://schemas.microsoft.com/office/drawing/2014/main" id="{488C0865-46D9-0941-07CE-D89174824A43}"/>
              </a:ext>
            </a:extLst>
          </p:cNvPr>
          <p:cNvSpPr/>
          <p:nvPr userDrawn="1"/>
        </p:nvSpPr>
        <p:spPr>
          <a:xfrm>
            <a:off x="11316398" y="6357067"/>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31895924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 avec sous-titre">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6F44C9A9-0E74-4918-9B66-273196D2956C}"/>
              </a:ext>
            </a:extLst>
          </p:cNvPr>
          <p:cNvSpPr/>
          <p:nvPr userDrawn="1"/>
        </p:nvSpPr>
        <p:spPr>
          <a:xfrm>
            <a:off x="10893420" y="642279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4FD74D9D-1BEE-4A13-ABAA-5FBA5C4D1BFA}"/>
              </a:ext>
            </a:extLst>
          </p:cNvPr>
          <p:cNvSpPr/>
          <p:nvPr userDrawn="1"/>
        </p:nvSpPr>
        <p:spPr>
          <a:xfrm>
            <a:off x="11338156" y="6382527"/>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81053F33-9837-4E9F-8D29-24A800D841E9}"/>
              </a:ext>
            </a:extLst>
          </p:cNvPr>
          <p:cNvSpPr>
            <a:spLocks noGrp="1"/>
          </p:cNvSpPr>
          <p:nvPr>
            <p:ph type="title" hasCustomPrompt="1"/>
          </p:nvPr>
        </p:nvSpPr>
        <p:spPr>
          <a:xfrm>
            <a:off x="288758" y="233285"/>
            <a:ext cx="10515600" cy="676275"/>
          </a:xfrm>
        </p:spPr>
        <p:txBody>
          <a:bodyPr rtlCol="0" anchor="b">
            <a:normAutofit/>
          </a:bodyPr>
          <a:lstStyle>
            <a:lvl1pPr algn="ctr">
              <a:defRPr sz="4000"/>
            </a:lvl1pPr>
          </a:lstStyle>
          <a:p>
            <a:pPr rtl="0"/>
            <a:r>
              <a:rPr lang="fr-FR" noProof="0" dirty="0"/>
              <a:t>COMPARAISON</a:t>
            </a:r>
          </a:p>
        </p:txBody>
      </p:sp>
      <p:sp>
        <p:nvSpPr>
          <p:cNvPr id="3" name="Espace réservé du texte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811311" y="2959593"/>
            <a:ext cx="4365625" cy="365125"/>
          </a:xfrm>
        </p:spPr>
        <p:txBody>
          <a:bodyPr rtlCol="0">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DE SECTION 1</a:t>
            </a:r>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a:xfrm>
            <a:off x="10804358" y="6436579"/>
            <a:ext cx="549442" cy="365125"/>
          </a:xfrm>
        </p:spPr>
        <p:txBody>
          <a:bodyPr rtlCol="0"/>
          <a:lstStyle/>
          <a:p>
            <a:pPr rtl="0"/>
            <a:fld id="{D495E168-DA5E-4888-8D8A-92B118324C14}" type="slidenum">
              <a:rPr lang="fr-FR" noProof="0" smtClean="0"/>
              <a:t>‹#›</a:t>
            </a:fld>
            <a:endParaRPr lang="fr-FR" noProof="0" dirty="0"/>
          </a:p>
        </p:txBody>
      </p:sp>
      <p:sp>
        <p:nvSpPr>
          <p:cNvPr id="17" name="Espace réservé du texte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rtlCol="0">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22" name="Graphisme 19">
            <a:extLst>
              <a:ext uri="{FF2B5EF4-FFF2-40B4-BE49-F238E27FC236}">
                <a16:creationId xmlns:a16="http://schemas.microsoft.com/office/drawing/2014/main" id="{258EB2BC-F42B-4177-83EB-F2D2BF76129C}"/>
              </a:ext>
            </a:extLst>
          </p:cNvPr>
          <p:cNvSpPr/>
          <p:nvPr userDrawn="1"/>
        </p:nvSpPr>
        <p:spPr>
          <a:xfrm>
            <a:off x="2673604" y="1139018"/>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24" name="Espace réservé du texte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5973985" y="2959593"/>
            <a:ext cx="4365625" cy="365125"/>
          </a:xfrm>
        </p:spPr>
        <p:txBody>
          <a:bodyPr rtlCol="0">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TITRE DE SECTION 2</a:t>
            </a:r>
          </a:p>
        </p:txBody>
      </p:sp>
      <p:sp>
        <p:nvSpPr>
          <p:cNvPr id="28" name="Espace réservé du texte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rtlCol="0">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Cliquez pour modifier les styles du texte du masque</a:t>
            </a:r>
          </a:p>
        </p:txBody>
      </p:sp>
      <p:sp>
        <p:nvSpPr>
          <p:cNvPr id="30" name="Espace réservé du texte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rtlCol="0">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Cliquez pour modifier les styles du texte du masque</a:t>
            </a:r>
          </a:p>
        </p:txBody>
      </p:sp>
      <p:grpSp>
        <p:nvGrpSpPr>
          <p:cNvPr id="41" name="Graphisme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Tree>
    <p:extLst>
      <p:ext uri="{BB962C8B-B14F-4D97-AF65-F5344CB8AC3E}">
        <p14:creationId xmlns:p14="http://schemas.microsoft.com/office/powerpoint/2010/main" val="2798052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positive de graphique">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6BE8D45D-1E08-4F59-96CC-EA53D7CA6AB0}"/>
              </a:ext>
            </a:extLst>
          </p:cNvPr>
          <p:cNvSpPr/>
          <p:nvPr userDrawn="1"/>
        </p:nvSpPr>
        <p:spPr>
          <a:xfrm>
            <a:off x="10873670" y="6370274"/>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8E968353-82DA-42A2-88B6-AEFCF124AF4E}"/>
              </a:ext>
            </a:extLst>
          </p:cNvPr>
          <p:cNvSpPr/>
          <p:nvPr userDrawn="1"/>
        </p:nvSpPr>
        <p:spPr>
          <a:xfrm>
            <a:off x="11323644" y="6365898"/>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81053F33-9837-4E9F-8D29-24A800D841E9}"/>
              </a:ext>
            </a:extLst>
          </p:cNvPr>
          <p:cNvSpPr>
            <a:spLocks noGrp="1"/>
          </p:cNvSpPr>
          <p:nvPr>
            <p:ph type="title" hasCustomPrompt="1"/>
          </p:nvPr>
        </p:nvSpPr>
        <p:spPr>
          <a:xfrm>
            <a:off x="3398921" y="-115887"/>
            <a:ext cx="7680158" cy="676275"/>
          </a:xfrm>
        </p:spPr>
        <p:txBody>
          <a:bodyPr rtlCol="0" anchor="b">
            <a:normAutofit/>
          </a:bodyPr>
          <a:lstStyle>
            <a:lvl1pPr algn="l">
              <a:defRPr sz="4000"/>
            </a:lvl1pPr>
          </a:lstStyle>
          <a:p>
            <a:pPr rtl="0"/>
            <a:r>
              <a:rPr lang="fr-FR" noProof="0" dirty="0"/>
              <a:t>DIAPOSITIVE DE GRAPHIQUE</a:t>
            </a:r>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a:xfrm>
            <a:off x="10783152" y="6390349"/>
            <a:ext cx="549442" cy="365125"/>
          </a:xfrm>
        </p:spPr>
        <p:txBody>
          <a:bodyPr rtlCol="0"/>
          <a:lstStyle/>
          <a:p>
            <a:pPr rtl="0"/>
            <a:fld id="{D495E168-DA5E-4888-8D8A-92B118324C14}" type="slidenum">
              <a:rPr lang="fr-FR" noProof="0" smtClean="0"/>
              <a:t>‹#›</a:t>
            </a:fld>
            <a:endParaRPr lang="fr-FR" noProof="0" dirty="0"/>
          </a:p>
        </p:txBody>
      </p:sp>
      <p:sp>
        <p:nvSpPr>
          <p:cNvPr id="17" name="Espace réservé du texte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24" name="Espace réservé du texte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30 %</a:t>
            </a:r>
          </a:p>
        </p:txBody>
      </p:sp>
      <p:sp>
        <p:nvSpPr>
          <p:cNvPr id="30" name="Espace réservé du texte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23" name="Espace réservé du texte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10 %</a:t>
            </a:r>
          </a:p>
        </p:txBody>
      </p:sp>
      <p:sp>
        <p:nvSpPr>
          <p:cNvPr id="25" name="Espace réservé du texte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27" name="Espace réservé du texte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25 %</a:t>
            </a:r>
          </a:p>
        </p:txBody>
      </p:sp>
      <p:sp>
        <p:nvSpPr>
          <p:cNvPr id="29" name="Espace réservé du texte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32" name="Espace réservé du texte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10 %</a:t>
            </a:r>
          </a:p>
        </p:txBody>
      </p:sp>
      <p:sp>
        <p:nvSpPr>
          <p:cNvPr id="33" name="Espace réservé du texte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35" name="Espace réservé du texte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20 %</a:t>
            </a:r>
          </a:p>
        </p:txBody>
      </p:sp>
      <p:sp>
        <p:nvSpPr>
          <p:cNvPr id="36" name="Espace réservé du texte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la catégorie</a:t>
            </a:r>
          </a:p>
        </p:txBody>
      </p:sp>
      <p:sp>
        <p:nvSpPr>
          <p:cNvPr id="38" name="Espace réservé du texte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rtlCol="0"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dirty="0"/>
              <a:t>5 %</a:t>
            </a:r>
          </a:p>
        </p:txBody>
      </p:sp>
      <p:sp>
        <p:nvSpPr>
          <p:cNvPr id="39" name="Espace réservé du texte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rtlCol="0">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dirty="0"/>
              <a:t>Titre de catégorie</a:t>
            </a:r>
          </a:p>
        </p:txBody>
      </p:sp>
      <p:sp>
        <p:nvSpPr>
          <p:cNvPr id="19" name="Espace réservé au graphique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graphique</a:t>
            </a:r>
            <a:endParaRPr lang="fr-FR" noProof="0" dirty="0"/>
          </a:p>
        </p:txBody>
      </p:sp>
      <p:sp>
        <p:nvSpPr>
          <p:cNvPr id="31" name="Forme libre : Forme 31">
            <a:extLst>
              <a:ext uri="{FF2B5EF4-FFF2-40B4-BE49-F238E27FC236}">
                <a16:creationId xmlns:a16="http://schemas.microsoft.com/office/drawing/2014/main" id="{A3B9FA81-4739-A82E-09E1-2B8D4378E8B3}"/>
              </a:ext>
            </a:extLst>
          </p:cNvPr>
          <p:cNvSpPr/>
          <p:nvPr userDrawn="1"/>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34" name="Forme libre : Forme 32">
            <a:extLst>
              <a:ext uri="{FF2B5EF4-FFF2-40B4-BE49-F238E27FC236}">
                <a16:creationId xmlns:a16="http://schemas.microsoft.com/office/drawing/2014/main" id="{C6F053B0-BBD4-77AE-4D20-863D1E5FF2A6}"/>
              </a:ext>
            </a:extLst>
          </p:cNvPr>
          <p:cNvSpPr/>
          <p:nvPr userDrawn="1"/>
        </p:nvSpPr>
        <p:spPr>
          <a:xfrm>
            <a:off x="9538860" y="-15834"/>
            <a:ext cx="2496413" cy="911662"/>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1388645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positive de tableau">
    <p:spTree>
      <p:nvGrpSpPr>
        <p:cNvPr id="1" name=""/>
        <p:cNvGrpSpPr/>
        <p:nvPr/>
      </p:nvGrpSpPr>
      <p:grpSpPr>
        <a:xfrm>
          <a:off x="0" y="0"/>
          <a:ext cx="0" cy="0"/>
          <a:chOff x="0" y="0"/>
          <a:chExt cx="0" cy="0"/>
        </a:xfrm>
      </p:grpSpPr>
      <p:sp>
        <p:nvSpPr>
          <p:cNvPr id="52" name="Ovale 51">
            <a:extLst>
              <a:ext uri="{FF2B5EF4-FFF2-40B4-BE49-F238E27FC236}">
                <a16:creationId xmlns:a16="http://schemas.microsoft.com/office/drawing/2014/main" id="{F21AF1E2-466C-487E-86AF-CA6FFFCA2720}"/>
              </a:ext>
            </a:extLst>
          </p:cNvPr>
          <p:cNvSpPr/>
          <p:nvPr userDrawn="1"/>
        </p:nvSpPr>
        <p:spPr>
          <a:xfrm>
            <a:off x="10880619" y="629104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53" name="Graphisme 12">
            <a:extLst>
              <a:ext uri="{FF2B5EF4-FFF2-40B4-BE49-F238E27FC236}">
                <a16:creationId xmlns:a16="http://schemas.microsoft.com/office/drawing/2014/main" id="{531F1BC1-79BD-45BA-B27E-7A2C62A65EC9}"/>
              </a:ext>
            </a:extLst>
          </p:cNvPr>
          <p:cNvSpPr/>
          <p:nvPr userDrawn="1"/>
        </p:nvSpPr>
        <p:spPr>
          <a:xfrm>
            <a:off x="11321491" y="627582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81053F33-9837-4E9F-8D29-24A800D841E9}"/>
              </a:ext>
            </a:extLst>
          </p:cNvPr>
          <p:cNvSpPr>
            <a:spLocks noGrp="1"/>
          </p:cNvSpPr>
          <p:nvPr>
            <p:ph type="title" hasCustomPrompt="1"/>
          </p:nvPr>
        </p:nvSpPr>
        <p:spPr>
          <a:xfrm>
            <a:off x="2046656" y="302365"/>
            <a:ext cx="9548314" cy="676275"/>
          </a:xfrm>
        </p:spPr>
        <p:txBody>
          <a:bodyPr rtlCol="0" anchor="b">
            <a:normAutofit/>
          </a:bodyPr>
          <a:lstStyle>
            <a:lvl1pPr algn="l">
              <a:defRPr sz="4000"/>
            </a:lvl1pPr>
          </a:lstStyle>
          <a:p>
            <a:pPr rtl="0"/>
            <a:r>
              <a:rPr lang="fr-FR" noProof="0" dirty="0"/>
              <a:t>DIAPOSITIVE DE TABLEAU</a:t>
            </a:r>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a:xfrm>
            <a:off x="10791557" y="6304829"/>
            <a:ext cx="549442" cy="365125"/>
          </a:xfrm>
        </p:spPr>
        <p:txBody>
          <a:bodyPr rtlCol="0"/>
          <a:lstStyle/>
          <a:p>
            <a:pPr rtl="0"/>
            <a:fld id="{D495E168-DA5E-4888-8D8A-92B118324C14}" type="slidenum">
              <a:rPr lang="fr-FR" noProof="0" smtClean="0"/>
              <a:t>‹#›</a:t>
            </a:fld>
            <a:endParaRPr lang="fr-FR" noProof="0" dirty="0"/>
          </a:p>
        </p:txBody>
      </p:sp>
      <p:sp>
        <p:nvSpPr>
          <p:cNvPr id="17" name="Espace réservé du texte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sp>
        <p:nvSpPr>
          <p:cNvPr id="18" name="Espace réservé au tableau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tableau</a:t>
            </a:r>
            <a:endParaRPr lang="fr-FR" noProof="0" dirty="0"/>
          </a:p>
        </p:txBody>
      </p:sp>
      <p:grpSp>
        <p:nvGrpSpPr>
          <p:cNvPr id="45" name="Graphisme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orme libre : Form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8" name="Forme libre : Form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9" name="Forme libre : Form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50" name="Forme libre : Form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51" name="Forme libre : Form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3" name="Graphisme 54">
            <a:extLst>
              <a:ext uri="{FF2B5EF4-FFF2-40B4-BE49-F238E27FC236}">
                <a16:creationId xmlns:a16="http://schemas.microsoft.com/office/drawing/2014/main" id="{A1820133-6B1B-4297-8A79-2E89B2C7199B}"/>
              </a:ext>
            </a:extLst>
          </p:cNvPr>
          <p:cNvSpPr/>
          <p:nvPr/>
        </p:nvSpPr>
        <p:spPr>
          <a:xfrm>
            <a:off x="1876152" y="776345"/>
            <a:ext cx="4306870" cy="191121"/>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4286760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apositive image et titre">
    <p:spTree>
      <p:nvGrpSpPr>
        <p:cNvPr id="1" name=""/>
        <p:cNvGrpSpPr/>
        <p:nvPr/>
      </p:nvGrpSpPr>
      <p:grpSpPr>
        <a:xfrm>
          <a:off x="0" y="0"/>
          <a:ext cx="0" cy="0"/>
          <a:chOff x="0" y="0"/>
          <a:chExt cx="0" cy="0"/>
        </a:xfrm>
      </p:grpSpPr>
      <p:sp>
        <p:nvSpPr>
          <p:cNvPr id="51" name="Espace réservé d’image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rtlCol="0" anchor="ctr" anchorCtr="0">
            <a:noAutofit/>
          </a:bodyPr>
          <a:lstStyle>
            <a:lvl1pPr marL="0" indent="0" algn="ctr">
              <a:buNone/>
              <a:defRPr sz="1400"/>
            </a:lvl1pPr>
          </a:lstStyle>
          <a:p>
            <a:pPr rtl="0"/>
            <a:r>
              <a:rPr lang="fr-FR" noProof="0"/>
              <a:t>Cliquez sur l'icône pour ajouter une image</a:t>
            </a:r>
            <a:endParaRPr lang="fr-FR" noProof="0" dirty="0"/>
          </a:p>
        </p:txBody>
      </p:sp>
      <p:sp>
        <p:nvSpPr>
          <p:cNvPr id="46" name="Forme libre : Form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pPr rtl="0"/>
            <a:endParaRPr lang="fr-FR" noProof="0" dirty="0"/>
          </a:p>
        </p:txBody>
      </p:sp>
      <p:sp>
        <p:nvSpPr>
          <p:cNvPr id="24" name="Ovale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5" name="Graphisme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2" name="Titr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rtlCol="0"/>
          <a:lstStyle>
            <a:lvl1pPr algn="ctr">
              <a:defRPr>
                <a:solidFill>
                  <a:schemeClr val="bg1"/>
                </a:solidFill>
              </a:defRPr>
            </a:lvl1pPr>
          </a:lstStyle>
          <a:p>
            <a:pPr rtl="0"/>
            <a:r>
              <a:rPr lang="fr-FR" noProof="0" dirty="0"/>
              <a:t>GRANDE IMAGE</a:t>
            </a:r>
          </a:p>
        </p:txBody>
      </p:sp>
      <p:sp>
        <p:nvSpPr>
          <p:cNvPr id="6" name="Espace réservé du pied de page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sp>
        <p:nvSpPr>
          <p:cNvPr id="21" name="Espace réservé du texte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rtlCol="0">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Cliquez pour modifier les styles du texte du masque</a:t>
            </a:r>
          </a:p>
        </p:txBody>
      </p:sp>
      <p:pic>
        <p:nvPicPr>
          <p:cNvPr id="22" name="Graphisme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orme libre : Form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pPr rtl="0"/>
            <a:endParaRPr lang="fr-FR" noProof="0" dirty="0"/>
          </a:p>
        </p:txBody>
      </p:sp>
      <p:sp>
        <p:nvSpPr>
          <p:cNvPr id="41" name="Forme libre : Form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pPr rtl="0"/>
            <a:endParaRPr lang="fr-FR" noProof="0" dirty="0"/>
          </a:p>
        </p:txBody>
      </p:sp>
      <p:sp>
        <p:nvSpPr>
          <p:cNvPr id="42" name="Forme libre : Form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pPr rtl="0"/>
            <a:endParaRPr lang="fr-FR" noProof="0" dirty="0"/>
          </a:p>
        </p:txBody>
      </p:sp>
      <p:sp>
        <p:nvSpPr>
          <p:cNvPr id="48" name="Forme libre : Form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16850771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u vidéo">
    <p:spTree>
      <p:nvGrpSpPr>
        <p:cNvPr id="1" name=""/>
        <p:cNvGrpSpPr/>
        <p:nvPr/>
      </p:nvGrpSpPr>
      <p:grpSpPr>
        <a:xfrm>
          <a:off x="0" y="0"/>
          <a:ext cx="0" cy="0"/>
          <a:chOff x="0" y="0"/>
          <a:chExt cx="0" cy="0"/>
        </a:xfrm>
      </p:grpSpPr>
      <p:sp>
        <p:nvSpPr>
          <p:cNvPr id="25" name="Ovale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26" name="Graphisme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8" name="Espace réservé d’élément multimédia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l'élément multimédia</a:t>
            </a:r>
            <a:endParaRPr lang="fr-FR" noProof="0" dirty="0"/>
          </a:p>
        </p:txBody>
      </p:sp>
      <p:sp>
        <p:nvSpPr>
          <p:cNvPr id="6" name="Espace réservé du pied de page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rtlCol="0"/>
          <a:lstStyle/>
          <a:p>
            <a:pPr rtl="0"/>
            <a:endParaRPr lang="fr-FR" noProof="0" dirty="0"/>
          </a:p>
        </p:txBody>
      </p:sp>
      <p:sp>
        <p:nvSpPr>
          <p:cNvPr id="7" name="Espace réservé du numéro de diapositive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sp>
        <p:nvSpPr>
          <p:cNvPr id="11" name="Forme libre : Form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pPr rtl="0"/>
            <a:endParaRPr lang="fr-FR" noProof="0" dirty="0"/>
          </a:p>
        </p:txBody>
      </p:sp>
      <p:sp>
        <p:nvSpPr>
          <p:cNvPr id="15" name="Forme libre : Form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16" name="Forme libre : Form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pPr rtl="0"/>
            <a:endParaRPr lang="fr-FR" noProof="0" dirty="0"/>
          </a:p>
        </p:txBody>
      </p:sp>
      <p:sp>
        <p:nvSpPr>
          <p:cNvPr id="17" name="Forme libre : Form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pPr rtl="0"/>
            <a:endParaRPr lang="fr-FR" noProof="0" dirty="0"/>
          </a:p>
        </p:txBody>
      </p:sp>
      <p:sp>
        <p:nvSpPr>
          <p:cNvPr id="18" name="Forme libre : Form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pPr rtl="0"/>
            <a:endParaRPr lang="fr-FR" noProof="0" dirty="0"/>
          </a:p>
        </p:txBody>
      </p:sp>
      <p:sp>
        <p:nvSpPr>
          <p:cNvPr id="19" name="Titr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rtlCol="0" anchor="t" anchorCtr="0">
            <a:normAutofit/>
          </a:bodyPr>
          <a:lstStyle>
            <a:lvl1pPr marL="0" indent="0" algn="ctr">
              <a:buFont typeface="Arial" panose="020B0604020202020204" pitchFamily="34" charset="0"/>
              <a:buNone/>
              <a:defRPr sz="1800">
                <a:solidFill>
                  <a:schemeClr val="accent1"/>
                </a:solidFill>
                <a:latin typeface="+mn-lt"/>
              </a:defRPr>
            </a:lvl1pPr>
          </a:lstStyle>
          <a:p>
            <a:pPr rtl="0"/>
            <a:r>
              <a:rPr lang="fr-FR" noProof="0"/>
              <a:t>Modifiez le style du titre</a:t>
            </a:r>
            <a:endParaRPr lang="fr-FR" noProof="0" dirty="0"/>
          </a:p>
        </p:txBody>
      </p:sp>
      <p:grpSp>
        <p:nvGrpSpPr>
          <p:cNvPr id="10" name="Groupe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orme libre : Form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pPr rtl="0"/>
              <a:endParaRPr lang="fr-FR" noProof="0" dirty="0"/>
            </a:p>
          </p:txBody>
        </p:sp>
        <p:sp>
          <p:nvSpPr>
            <p:cNvPr id="4" name="Forme libre : Form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pPr rtl="0"/>
              <a:endParaRPr lang="fr-FR" noProof="0" dirty="0"/>
            </a:p>
          </p:txBody>
        </p:sp>
        <p:sp>
          <p:nvSpPr>
            <p:cNvPr id="5" name="Forme libre : Form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pPr rtl="0"/>
              <a:endParaRPr lang="fr-FR" noProof="0" dirty="0"/>
            </a:p>
          </p:txBody>
        </p:sp>
        <p:sp>
          <p:nvSpPr>
            <p:cNvPr id="9" name="Forme libre : Form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pPr rtl="0"/>
              <a:endParaRPr lang="fr-FR" noProof="0" dirty="0"/>
            </a:p>
          </p:txBody>
        </p:sp>
      </p:grpSp>
    </p:spTree>
    <p:extLst>
      <p:ext uri="{BB962C8B-B14F-4D97-AF65-F5344CB8AC3E}">
        <p14:creationId xmlns:p14="http://schemas.microsoft.com/office/powerpoint/2010/main" val="39274612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apositive de remerciements">
    <p:spTree>
      <p:nvGrpSpPr>
        <p:cNvPr id="1" name=""/>
        <p:cNvGrpSpPr/>
        <p:nvPr/>
      </p:nvGrpSpPr>
      <p:grpSpPr>
        <a:xfrm>
          <a:off x="0" y="0"/>
          <a:ext cx="0" cy="0"/>
          <a:chOff x="0" y="0"/>
          <a:chExt cx="0" cy="0"/>
        </a:xfrm>
      </p:grpSpPr>
      <p:sp>
        <p:nvSpPr>
          <p:cNvPr id="26" name="Espace réservé d’image 25">
            <a:extLst>
              <a:ext uri="{FF2B5EF4-FFF2-40B4-BE49-F238E27FC236}">
                <a16:creationId xmlns:a16="http://schemas.microsoft.com/office/drawing/2014/main" id="{3C229411-48AD-4A50-B02E-041030F18963}"/>
              </a:ext>
            </a:extLst>
          </p:cNvPr>
          <p:cNvSpPr>
            <a:spLocks noGrp="1"/>
          </p:cNvSpPr>
          <p:nvPr>
            <p:ph type="pic" sz="quarter" idx="21"/>
          </p:nvPr>
        </p:nvSpPr>
        <p:spPr>
          <a:xfrm>
            <a:off x="5248997" y="24418"/>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rtlCol="0" anchor="ctr" anchorCtr="0">
            <a:noAutofit/>
          </a:bodyPr>
          <a:lstStyle>
            <a:lvl1pPr marL="0" indent="0" algn="ctr">
              <a:buNone/>
              <a:defRPr sz="1400"/>
            </a:lvl1pPr>
          </a:lstStyle>
          <a:p>
            <a:pPr rtl="0"/>
            <a:r>
              <a:rPr lang="fr-FR" noProof="0" dirty="0"/>
              <a:t>Cliquez sur l'icône pour ajouter une image</a:t>
            </a:r>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rtlCol="0"/>
          <a:lstStyle>
            <a:lvl1pPr>
              <a:defRPr/>
            </a:lvl1pPr>
          </a:lstStyle>
          <a:p>
            <a:pPr rtl="0"/>
            <a:r>
              <a:rPr lang="fr-FR" noProof="0" dirty="0"/>
              <a:t>MERCI !</a:t>
            </a:r>
          </a:p>
        </p:txBody>
      </p:sp>
      <p:sp>
        <p:nvSpPr>
          <p:cNvPr id="19" name="Espace réservé du texte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rtlCol="0">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David Beaulieu</a:t>
            </a:r>
          </a:p>
        </p:txBody>
      </p:sp>
      <p:sp>
        <p:nvSpPr>
          <p:cNvPr id="20" name="Espace réservé du texte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Téléphone :</a:t>
            </a:r>
          </a:p>
        </p:txBody>
      </p:sp>
      <p:sp>
        <p:nvSpPr>
          <p:cNvPr id="21" name="Espace réservé du texte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rtlCol="0">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0623456789</a:t>
            </a:r>
          </a:p>
        </p:txBody>
      </p:sp>
      <p:sp>
        <p:nvSpPr>
          <p:cNvPr id="22" name="Espace réservé du texte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rtlCol="0">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E-mail :</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rtlCol="0">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dirty="0"/>
              <a:t>BEAULIEU@EXAMPLE.COM</a:t>
            </a:r>
          </a:p>
        </p:txBody>
      </p:sp>
      <p:sp>
        <p:nvSpPr>
          <p:cNvPr id="3" name="Graphisme 23">
            <a:extLst>
              <a:ext uri="{FF2B5EF4-FFF2-40B4-BE49-F238E27FC236}">
                <a16:creationId xmlns:a16="http://schemas.microsoft.com/office/drawing/2014/main" id="{7E62A657-0B76-4081-A698-3C47F1AFC78E}"/>
              </a:ext>
            </a:extLst>
          </p:cNvPr>
          <p:cNvSpPr/>
          <p:nvPr/>
        </p:nvSpPr>
        <p:spPr>
          <a:xfrm>
            <a:off x="886862" y="1203995"/>
            <a:ext cx="4348019" cy="217057"/>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pPr rtl="0"/>
            <a:endParaRPr lang="fr-FR" noProof="0" dirty="0"/>
          </a:p>
        </p:txBody>
      </p:sp>
      <p:sp>
        <p:nvSpPr>
          <p:cNvPr id="14" name="Forme libre : Forme 31">
            <a:extLst>
              <a:ext uri="{FF2B5EF4-FFF2-40B4-BE49-F238E27FC236}">
                <a16:creationId xmlns:a16="http://schemas.microsoft.com/office/drawing/2014/main" id="{2CCA9AF8-37F6-3E47-6EE4-6435BA035FC1}"/>
              </a:ext>
            </a:extLst>
          </p:cNvPr>
          <p:cNvSpPr/>
          <p:nvPr userDrawn="1"/>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15" name="Forme libre : Forme 32">
            <a:extLst>
              <a:ext uri="{FF2B5EF4-FFF2-40B4-BE49-F238E27FC236}">
                <a16:creationId xmlns:a16="http://schemas.microsoft.com/office/drawing/2014/main" id="{3B93AEE0-D31F-EFC8-31BD-C83365E5C2C0}"/>
              </a:ext>
            </a:extLst>
          </p:cNvPr>
          <p:cNvSpPr/>
          <p:nvPr userDrawn="1"/>
        </p:nvSpPr>
        <p:spPr>
          <a:xfrm>
            <a:off x="9538860" y="-15834"/>
            <a:ext cx="2496413" cy="911662"/>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pPr rtl="0"/>
            <a:endParaRPr lang="fr-FR" noProof="0" dirty="0"/>
          </a:p>
        </p:txBody>
      </p:sp>
      <p:sp>
        <p:nvSpPr>
          <p:cNvPr id="17" name="Ovale 34">
            <a:extLst>
              <a:ext uri="{FF2B5EF4-FFF2-40B4-BE49-F238E27FC236}">
                <a16:creationId xmlns:a16="http://schemas.microsoft.com/office/drawing/2014/main" id="{6F216EC5-FEA3-F90B-F1F4-42D002BC82D5}"/>
              </a:ext>
            </a:extLst>
          </p:cNvPr>
          <p:cNvSpPr/>
          <p:nvPr userDrawn="1"/>
        </p:nvSpPr>
        <p:spPr>
          <a:xfrm>
            <a:off x="10887443" y="6301433"/>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18" name="Espace réservé du numéro de diapositive 5">
            <a:extLst>
              <a:ext uri="{FF2B5EF4-FFF2-40B4-BE49-F238E27FC236}">
                <a16:creationId xmlns:a16="http://schemas.microsoft.com/office/drawing/2014/main" id="{B6AE0D81-B04A-4B51-FDA5-F4522D617589}"/>
              </a:ext>
            </a:extLst>
          </p:cNvPr>
          <p:cNvSpPr>
            <a:spLocks noGrp="1"/>
          </p:cNvSpPr>
          <p:nvPr>
            <p:ph type="sldNum" sz="quarter" idx="12"/>
          </p:nvPr>
        </p:nvSpPr>
        <p:spPr>
          <a:xfrm>
            <a:off x="10798381" y="6315222"/>
            <a:ext cx="549442" cy="365125"/>
          </a:xfrm>
        </p:spPr>
        <p:txBody>
          <a:bodyPr rtlCol="0"/>
          <a:lstStyle>
            <a:lvl1pPr>
              <a:defRPr/>
            </a:lvl1pPr>
          </a:lstStyle>
          <a:p>
            <a:fld id="{8DF8A459-1DEE-4A81-A49F-AE148C2C3C21}" type="slidenum">
              <a:rPr lang="fr-FR" smtClean="0"/>
              <a:pPr/>
              <a:t>‹#›</a:t>
            </a:fld>
            <a:endParaRPr lang="fr-FR" dirty="0"/>
          </a:p>
        </p:txBody>
      </p:sp>
      <p:sp>
        <p:nvSpPr>
          <p:cNvPr id="24" name="Graphisme 12">
            <a:extLst>
              <a:ext uri="{FF2B5EF4-FFF2-40B4-BE49-F238E27FC236}">
                <a16:creationId xmlns:a16="http://schemas.microsoft.com/office/drawing/2014/main" id="{4445FF08-E501-F78A-EFFC-BF972C079E52}"/>
              </a:ext>
            </a:extLst>
          </p:cNvPr>
          <p:cNvSpPr/>
          <p:nvPr userDrawn="1"/>
        </p:nvSpPr>
        <p:spPr>
          <a:xfrm>
            <a:off x="11330544" y="6270696"/>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764153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rtlCol="0">
            <a:noAutofit/>
          </a:bodyPr>
          <a:lstStyle>
            <a:lvl1pPr>
              <a:defRPr sz="6000"/>
            </a:lvl1pPr>
          </a:lstStyle>
          <a:p>
            <a:pPr rtl="0"/>
            <a:r>
              <a:rPr lang="fr-FR" noProof="0" dirty="0"/>
              <a:t>PRÉSENTATION</a:t>
            </a:r>
            <a:br>
              <a:rPr lang="fr-FR" noProof="0" dirty="0"/>
            </a:br>
            <a:r>
              <a:rPr lang="fr-FR" noProof="0" dirty="0"/>
              <a:t>TITRE    </a:t>
            </a:r>
          </a:p>
        </p:txBody>
      </p:sp>
      <p:sp>
        <p:nvSpPr>
          <p:cNvPr id="28" name="Forme libre : Form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pPr rtl="0"/>
            <a:endParaRPr lang="fr-FR" noProof="0" dirty="0"/>
          </a:p>
        </p:txBody>
      </p:sp>
      <p:sp>
        <p:nvSpPr>
          <p:cNvPr id="29" name="Forme libre : Form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30" name="Forme libre : Form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pPr rtl="0"/>
            <a:endParaRPr lang="fr-FR" noProof="0" dirty="0"/>
          </a:p>
        </p:txBody>
      </p:sp>
      <p:sp>
        <p:nvSpPr>
          <p:cNvPr id="32" name="Forme libre : Form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pPr rtl="0"/>
            <a:endParaRPr lang="fr-FR" noProof="0" dirty="0"/>
          </a:p>
        </p:txBody>
      </p:sp>
      <p:sp>
        <p:nvSpPr>
          <p:cNvPr id="34" name="Forme libre : Form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pPr rtl="0"/>
            <a:endParaRPr lang="fr-FR" noProof="0" dirty="0"/>
          </a:p>
        </p:txBody>
      </p:sp>
      <p:sp>
        <p:nvSpPr>
          <p:cNvPr id="40" name="Graphisme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pPr rtl="0"/>
            <a:endParaRPr lang="fr-FR" noProof="0" dirty="0"/>
          </a:p>
        </p:txBody>
      </p:sp>
      <p:sp>
        <p:nvSpPr>
          <p:cNvPr id="12" name="Graphisme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pPr rtl="0"/>
            <a:endParaRPr lang="fr-FR" noProof="0" dirty="0"/>
          </a:p>
        </p:txBody>
      </p:sp>
      <p:sp>
        <p:nvSpPr>
          <p:cNvPr id="15" name="Sous-titr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rtl="0"/>
            <a:r>
              <a:rPr lang="fr-FR" noProof="0"/>
              <a:t>Modifiez le style des sous-titres du masque</a:t>
            </a:r>
            <a:endParaRPr lang="fr-FR" noProof="0" dirty="0"/>
          </a:p>
        </p:txBody>
      </p:sp>
    </p:spTree>
    <p:extLst>
      <p:ext uri="{BB962C8B-B14F-4D97-AF65-F5344CB8AC3E}">
        <p14:creationId xmlns:p14="http://schemas.microsoft.com/office/powerpoint/2010/main" val="1008578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34" name="Ovale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5" name="Graphisme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10" name="Forme libre : Form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pPr rtl="0"/>
            <a:endParaRPr lang="fr-FR" noProof="0" dirty="0"/>
          </a:p>
        </p:txBody>
      </p:sp>
      <p:sp>
        <p:nvSpPr>
          <p:cNvPr id="25" name="Forme libre : Form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pPr rtl="0"/>
            <a:endParaRPr lang="fr-FR" noProof="0" dirty="0"/>
          </a:p>
        </p:txBody>
      </p:sp>
      <p:sp>
        <p:nvSpPr>
          <p:cNvPr id="2" name="Titr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rtlCol="0" anchor="b">
            <a:normAutofit/>
          </a:bodyPr>
          <a:lstStyle>
            <a:lvl1pPr algn="l">
              <a:defRPr sz="4000" b="1">
                <a:gradFill>
                  <a:gsLst>
                    <a:gs pos="0">
                      <a:schemeClr val="accent1"/>
                    </a:gs>
                    <a:gs pos="100000">
                      <a:schemeClr val="accent3"/>
                    </a:gs>
                  </a:gsLst>
                  <a:lin ang="0" scaled="1"/>
                </a:gradFill>
              </a:defRPr>
            </a:lvl1pPr>
          </a:lstStyle>
          <a:p>
            <a:pPr rtl="0"/>
            <a:r>
              <a:rPr lang="fr-FR" noProof="0" dirty="0"/>
              <a:t>DIAPOSITIVE DE SÉPARATION</a:t>
            </a:r>
          </a:p>
        </p:txBody>
      </p:sp>
      <p:sp>
        <p:nvSpPr>
          <p:cNvPr id="3" name="Sous-titr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rtlCol="0">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endParaRPr lang="fr-FR" noProof="0" dirty="0"/>
          </a:p>
        </p:txBody>
      </p:sp>
      <p:sp>
        <p:nvSpPr>
          <p:cNvPr id="24" name="Graphisme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9" name="Forme libre : Form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pPr rtl="0"/>
            <a:endParaRPr lang="fr-FR" noProof="0" dirty="0"/>
          </a:p>
        </p:txBody>
      </p:sp>
      <p:sp>
        <p:nvSpPr>
          <p:cNvPr id="38" name="Forme libre : Form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36" name="Forme libre : Form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30" name="Forme libre : Form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pPr rtl="0"/>
            <a:endParaRPr lang="fr-FR" noProof="0" dirty="0"/>
          </a:p>
        </p:txBody>
      </p:sp>
      <p:sp>
        <p:nvSpPr>
          <p:cNvPr id="7" name="Espace réservé de la date 6">
            <a:extLst>
              <a:ext uri="{FF2B5EF4-FFF2-40B4-BE49-F238E27FC236}">
                <a16:creationId xmlns:a16="http://schemas.microsoft.com/office/drawing/2014/main" id="{B7EF9C60-0FED-4965-A9BC-CE69886A38CA}"/>
              </a:ext>
            </a:extLst>
          </p:cNvPr>
          <p:cNvSpPr>
            <a:spLocks noGrp="1"/>
          </p:cNvSpPr>
          <p:nvPr>
            <p:ph type="dt" sz="half" idx="10"/>
          </p:nvPr>
        </p:nvSpPr>
        <p:spPr/>
        <p:txBody>
          <a:bodyPr rtlCol="0"/>
          <a:lstStyle/>
          <a:p>
            <a:pPr rtl="0"/>
            <a:endParaRPr lang="fr-FR" noProof="0" dirty="0"/>
          </a:p>
        </p:txBody>
      </p:sp>
      <p:sp>
        <p:nvSpPr>
          <p:cNvPr id="8" name="Espace réservé du pied de page 7">
            <a:extLst>
              <a:ext uri="{FF2B5EF4-FFF2-40B4-BE49-F238E27FC236}">
                <a16:creationId xmlns:a16="http://schemas.microsoft.com/office/drawing/2014/main" id="{239F2410-4015-48DB-BB4D-B5944D8C16B7}"/>
              </a:ext>
            </a:extLst>
          </p:cNvPr>
          <p:cNvSpPr>
            <a:spLocks noGrp="1"/>
          </p:cNvSpPr>
          <p:nvPr>
            <p:ph type="ftr" sz="quarter" idx="11"/>
          </p:nvPr>
        </p:nvSpPr>
        <p:spPr/>
        <p:txBody>
          <a:bodyPr rtlCol="0"/>
          <a:lstStyle/>
          <a:p>
            <a:pPr rtl="0"/>
            <a:endParaRPr lang="fr-FR" noProof="0" dirty="0"/>
          </a:p>
        </p:txBody>
      </p:sp>
      <p:sp>
        <p:nvSpPr>
          <p:cNvPr id="11" name="Espace réservé du numéro de diapositive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rtlCol="0"/>
          <a:lstStyle/>
          <a:p>
            <a:pPr rtl="0"/>
            <a:fld id="{D495E168-DA5E-4888-8D8A-92B118324C14}" type="slidenum">
              <a:rPr lang="fr-FR" noProof="0" smtClean="0"/>
              <a:pPr rtl="0"/>
              <a:t>‹#›</a:t>
            </a:fld>
            <a:endParaRPr lang="fr-FR" noProof="0" dirty="0"/>
          </a:p>
        </p:txBody>
      </p:sp>
    </p:spTree>
    <p:extLst>
      <p:ext uri="{BB962C8B-B14F-4D97-AF65-F5344CB8AC3E}">
        <p14:creationId xmlns:p14="http://schemas.microsoft.com/office/powerpoint/2010/main" val="30756961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grpSp>
        <p:nvGrpSpPr>
          <p:cNvPr id="41" name="Graphisme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18" name="Espace réservé du contenu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Titr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rtlCol="0"/>
          <a:lstStyle/>
          <a:p>
            <a:pPr rtl="0"/>
            <a:r>
              <a:rPr lang="fr-FR" noProof="0"/>
              <a:t>Modifiez le style du titre</a:t>
            </a:r>
            <a:endParaRPr lang="fr-FR" noProof="0" dirty="0"/>
          </a:p>
        </p:txBody>
      </p:sp>
      <p:sp>
        <p:nvSpPr>
          <p:cNvPr id="20" name="Graphisme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Tree>
    <p:extLst>
      <p:ext uri="{BB962C8B-B14F-4D97-AF65-F5344CB8AC3E}">
        <p14:creationId xmlns:p14="http://schemas.microsoft.com/office/powerpoint/2010/main" val="2635255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grpSp>
        <p:nvGrpSpPr>
          <p:cNvPr id="41" name="Graphisme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7" name="Titr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rtlCol="0"/>
          <a:lstStyle/>
          <a:p>
            <a:pPr rtl="0"/>
            <a:r>
              <a:rPr lang="fr-FR" noProof="0"/>
              <a:t>Modifiez le style du titre</a:t>
            </a:r>
            <a:endParaRPr lang="fr-FR" noProof="0" dirty="0"/>
          </a:p>
        </p:txBody>
      </p:sp>
      <p:sp>
        <p:nvSpPr>
          <p:cNvPr id="20" name="Graphisme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17" name="Espace réservé du texte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rtlCol="0"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19" name="Espace réservé du contenu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1" name="Espace réservé du texte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rtlCol="0"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Cliquez pour modifier les styles du texte du masque</a:t>
            </a:r>
          </a:p>
        </p:txBody>
      </p:sp>
      <p:sp>
        <p:nvSpPr>
          <p:cNvPr id="22" name="Espace réservé du contenu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3676501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grpSp>
        <p:nvGrpSpPr>
          <p:cNvPr id="41" name="Graphisme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
        <p:nvSpPr>
          <p:cNvPr id="7" name="Titr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rtlCol="0"/>
          <a:lstStyle/>
          <a:p>
            <a:pPr rtl="0"/>
            <a:r>
              <a:rPr lang="fr-FR" noProof="0"/>
              <a:t>Modifiez le style du titre</a:t>
            </a:r>
            <a:endParaRPr lang="fr-FR" noProof="0" dirty="0"/>
          </a:p>
        </p:txBody>
      </p:sp>
      <p:sp>
        <p:nvSpPr>
          <p:cNvPr id="20" name="Graphisme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23" name="Espace réservé du contenu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24" name="Espace réservé du contenu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rtlCol="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16402253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57" name="Espace réservé d’image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rtlCol="0"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endParaRPr lang="fr-FR" noProof="0" dirty="0"/>
          </a:p>
        </p:txBody>
      </p:sp>
      <p:sp>
        <p:nvSpPr>
          <p:cNvPr id="35" name="Ovale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Graphisme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sp>
        <p:nvSpPr>
          <p:cNvPr id="38" name="Forme libre : Form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3" name="Graphisme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fr-FR" noProof="0" dirty="0"/>
          </a:p>
        </p:txBody>
      </p:sp>
      <p:sp>
        <p:nvSpPr>
          <p:cNvPr id="41" name="Forme libre : Form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fr-FR" noProof="0" dirty="0"/>
          </a:p>
        </p:txBody>
      </p:sp>
      <p:sp>
        <p:nvSpPr>
          <p:cNvPr id="19" name="Titr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Tree>
    <p:extLst>
      <p:ext uri="{BB962C8B-B14F-4D97-AF65-F5344CB8AC3E}">
        <p14:creationId xmlns:p14="http://schemas.microsoft.com/office/powerpoint/2010/main" val="33749488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35" name="Ovale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36" name="Graphisme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AC6F89F8-3E24-406D-9C49-00E6E47E4AAC}"/>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sp>
        <p:nvSpPr>
          <p:cNvPr id="38" name="Forme libre : Form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pPr rtl="0"/>
            <a:endParaRPr lang="fr-FR" noProof="0" dirty="0"/>
          </a:p>
        </p:txBody>
      </p:sp>
      <p:sp>
        <p:nvSpPr>
          <p:cNvPr id="3" name="Graphisme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pPr rtl="0"/>
            <a:endParaRPr lang="fr-FR" noProof="0" dirty="0"/>
          </a:p>
        </p:txBody>
      </p:sp>
      <p:sp>
        <p:nvSpPr>
          <p:cNvPr id="33" name="Forme libre : Form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pPr rtl="0"/>
            <a:endParaRPr lang="fr-FR" noProof="0" dirty="0"/>
          </a:p>
        </p:txBody>
      </p:sp>
      <p:sp>
        <p:nvSpPr>
          <p:cNvPr id="41" name="Forme libre : Form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pPr rtl="0"/>
            <a:endParaRPr lang="fr-FR" noProof="0" dirty="0"/>
          </a:p>
        </p:txBody>
      </p:sp>
      <p:sp>
        <p:nvSpPr>
          <p:cNvPr id="19" name="Titr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rtlCol="0" anchor="b"/>
          <a:lstStyle>
            <a:lvl1pPr>
              <a:defRPr sz="3200"/>
            </a:lvl1pPr>
          </a:lstStyle>
          <a:p>
            <a:pPr rtl="0"/>
            <a:r>
              <a:rPr lang="fr-FR" noProof="0"/>
              <a:t>Modifiez le style du titre</a:t>
            </a:r>
            <a:endParaRPr lang="fr-FR" noProof="0" dirty="0"/>
          </a:p>
        </p:txBody>
      </p:sp>
      <p:sp>
        <p:nvSpPr>
          <p:cNvPr id="20" name="Espace réservé du texte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Cliquez pour modifier les styles du texte du masque</a:t>
            </a:r>
          </a:p>
        </p:txBody>
      </p:sp>
      <p:sp>
        <p:nvSpPr>
          <p:cNvPr id="14" name="Espace réservé du contenu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Tree>
    <p:extLst>
      <p:ext uri="{BB962C8B-B14F-4D97-AF65-F5344CB8AC3E}">
        <p14:creationId xmlns:p14="http://schemas.microsoft.com/office/powerpoint/2010/main" val="25368029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sp>
        <p:nvSpPr>
          <p:cNvPr id="18" name="Graphisme 19">
            <a:extLst>
              <a:ext uri="{FF2B5EF4-FFF2-40B4-BE49-F238E27FC236}">
                <a16:creationId xmlns:a16="http://schemas.microsoft.com/office/drawing/2014/main" id="{436C4D92-1746-4D54-8232-468DFF66CF79}"/>
              </a:ext>
            </a:extLst>
          </p:cNvPr>
          <p:cNvSpPr/>
          <p:nvPr userDrawn="1"/>
        </p:nvSpPr>
        <p:spPr>
          <a:xfrm>
            <a:off x="403768" y="975616"/>
            <a:ext cx="3799027" cy="169683"/>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pPr rtl="0"/>
            <a:endParaRPr lang="fr-FR" noProof="0" dirty="0"/>
          </a:p>
        </p:txBody>
      </p:sp>
      <p:sp>
        <p:nvSpPr>
          <p:cNvPr id="19" name="Titr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rtlCol="0"/>
          <a:lstStyle/>
          <a:p>
            <a:pPr rtl="0"/>
            <a:r>
              <a:rPr lang="fr-FR" noProof="0" dirty="0"/>
              <a:t>Modifiez le style du titre</a:t>
            </a:r>
          </a:p>
        </p:txBody>
      </p:sp>
    </p:spTree>
    <p:extLst>
      <p:ext uri="{BB962C8B-B14F-4D97-AF65-F5344CB8AC3E}">
        <p14:creationId xmlns:p14="http://schemas.microsoft.com/office/powerpoint/2010/main" val="33638618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48" name="Ovale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dirty="0"/>
          </a:p>
        </p:txBody>
      </p:sp>
      <p:sp>
        <p:nvSpPr>
          <p:cNvPr id="49" name="Graphisme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rtl="0"/>
            <a:endParaRPr lang="fr-FR" noProof="0" dirty="0"/>
          </a:p>
        </p:txBody>
      </p:sp>
      <p:sp>
        <p:nvSpPr>
          <p:cNvPr id="4" name="Espace réservé de la date 3">
            <a:extLst>
              <a:ext uri="{FF2B5EF4-FFF2-40B4-BE49-F238E27FC236}">
                <a16:creationId xmlns:a16="http://schemas.microsoft.com/office/drawing/2014/main" id="{DC2A0631-3130-4C36-8E5E-80464B1A62A7}"/>
              </a:ext>
            </a:extLst>
          </p:cNvPr>
          <p:cNvSpPr>
            <a:spLocks noGrp="1"/>
          </p:cNvSpPr>
          <p:nvPr>
            <p:ph type="dt" sz="half" idx="10"/>
          </p:nvPr>
        </p:nvSpPr>
        <p:spPr/>
        <p:txBody>
          <a:bodyPr rtlCol="0"/>
          <a:lstStyle/>
          <a:p>
            <a:pPr rtl="0"/>
            <a:endParaRPr lang="fr-FR" noProof="0" dirty="0"/>
          </a:p>
        </p:txBody>
      </p:sp>
      <p:sp>
        <p:nvSpPr>
          <p:cNvPr id="5" name="Espace réservé du pied de page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rtlCol="0"/>
          <a:lstStyle/>
          <a:p>
            <a:pPr rtl="0"/>
            <a:endParaRPr lang="fr-FR" noProof="0" dirty="0"/>
          </a:p>
        </p:txBody>
      </p:sp>
      <p:sp>
        <p:nvSpPr>
          <p:cNvPr id="6" name="Espace réservé du numéro de diapositive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rtlCol="0"/>
          <a:lstStyle/>
          <a:p>
            <a:pPr rtl="0"/>
            <a:fld id="{D495E168-DA5E-4888-8D8A-92B118324C14}" type="slidenum">
              <a:rPr lang="fr-FR" noProof="0" smtClean="0"/>
              <a:t>‹#›</a:t>
            </a:fld>
            <a:endParaRPr lang="fr-FR" noProof="0" dirty="0"/>
          </a:p>
        </p:txBody>
      </p:sp>
      <p:grpSp>
        <p:nvGrpSpPr>
          <p:cNvPr id="41" name="Graphisme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orme libre : Form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pPr rtl="0"/>
              <a:endParaRPr lang="fr-FR" noProof="0" dirty="0"/>
            </a:p>
          </p:txBody>
        </p:sp>
        <p:sp>
          <p:nvSpPr>
            <p:cNvPr id="43" name="Forme libre : Form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pPr rtl="0"/>
              <a:endParaRPr lang="fr-FR" noProof="0" dirty="0"/>
            </a:p>
          </p:txBody>
        </p:sp>
        <p:sp>
          <p:nvSpPr>
            <p:cNvPr id="44" name="Forme libre : Form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pPr rtl="0"/>
              <a:endParaRPr lang="fr-FR" noProof="0" dirty="0"/>
            </a:p>
          </p:txBody>
        </p:sp>
        <p:sp>
          <p:nvSpPr>
            <p:cNvPr id="45" name="Forme libre : Form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pPr rtl="0"/>
              <a:endParaRPr lang="fr-FR" noProof="0" dirty="0"/>
            </a:p>
          </p:txBody>
        </p:sp>
        <p:sp>
          <p:nvSpPr>
            <p:cNvPr id="46" name="Forme libre : Form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pPr rtl="0"/>
              <a:endParaRPr lang="fr-FR" noProof="0" dirty="0"/>
            </a:p>
          </p:txBody>
        </p:sp>
        <p:sp>
          <p:nvSpPr>
            <p:cNvPr id="47" name="Forme libre : Form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pPr rtl="0"/>
              <a:endParaRPr lang="fr-FR" noProof="0" dirty="0"/>
            </a:p>
          </p:txBody>
        </p:sp>
      </p:grpSp>
    </p:spTree>
    <p:extLst>
      <p:ext uri="{BB962C8B-B14F-4D97-AF65-F5344CB8AC3E}">
        <p14:creationId xmlns:p14="http://schemas.microsoft.com/office/powerpoint/2010/main" val="400082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2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4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6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7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06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4.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65" r:id="rId10"/>
    <p:sldLayoutId id="2147483677" r:id="rId11"/>
    <p:sldLayoutId id="2147483703" r:id="rId12"/>
    <p:sldLayoutId id="214748370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dirty="0"/>
              <a:t>Modifiez le style du titre</a:t>
            </a:r>
          </a:p>
        </p:txBody>
      </p:sp>
      <p:sp>
        <p:nvSpPr>
          <p:cNvPr id="3" name="Espace réservé du texte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pPr rtl="0"/>
            <a:endParaRPr lang="fr-FR" noProof="0" dirty="0"/>
          </a:p>
        </p:txBody>
      </p:sp>
      <p:sp>
        <p:nvSpPr>
          <p:cNvPr id="6" name="Espace réservé du numéro de diapositive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pPr rtl="0"/>
            <a:fld id="{D495E168-DA5E-4888-8D8A-92B118324C14}" type="slidenum">
              <a:rPr lang="fr-FR" noProof="0" smtClean="0"/>
              <a:pPr rtl="0"/>
              <a:t>‹#›</a:t>
            </a:fld>
            <a:endParaRPr lang="fr-FR" noProof="0" dirty="0"/>
          </a:p>
        </p:txBody>
      </p:sp>
      <p:sp>
        <p:nvSpPr>
          <p:cNvPr id="11" name="Espace réservé du pied de page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pPr rtl="0"/>
            <a:endParaRPr lang="fr-FR" noProof="0" dirty="0"/>
          </a:p>
        </p:txBody>
      </p:sp>
    </p:spTree>
    <p:extLst>
      <p:ext uri="{BB962C8B-B14F-4D97-AF65-F5344CB8AC3E}">
        <p14:creationId xmlns:p14="http://schemas.microsoft.com/office/powerpoint/2010/main" val="253982924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hdr="0" ft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hyperlink" Target="https://business.lesechos.fr/directions-financieres/comptabilite-et-gestion/controle-de-gestion/0601910914334-les-financiers-se-penchent-sur-l-automatisation-des-taches-332168.ph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4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8.emf"/><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15" name="Google Shape;152;p33">
            <a:extLst>
              <a:ext uri="{FF2B5EF4-FFF2-40B4-BE49-F238E27FC236}">
                <a16:creationId xmlns:a16="http://schemas.microsoft.com/office/drawing/2014/main" id="{D3AA58EF-8509-3E57-2B45-E1A60097E4B3}"/>
              </a:ext>
            </a:extLst>
          </p:cNvPr>
          <p:cNvSpPr txBox="1">
            <a:spLocks noGrp="1"/>
          </p:cNvSpPr>
          <p:nvPr/>
        </p:nvSpPr>
        <p:spPr>
          <a:xfrm>
            <a:off x="2489136" y="270859"/>
            <a:ext cx="6670766" cy="12025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9pPr>
          </a:lstStyle>
          <a:p>
            <a:pPr marL="0" marR="0" lvl="0" indent="0" algn="ctr" defTabSz="914400" rtl="0" eaLnBrk="1" fontAlgn="auto" latinLnBrk="0" hangingPunct="1">
              <a:lnSpc>
                <a:spcPct val="100000"/>
              </a:lnSpc>
              <a:spcBef>
                <a:spcPts val="0"/>
              </a:spcBef>
              <a:spcAft>
                <a:spcPts val="0"/>
              </a:spcAft>
              <a:buClr>
                <a:srgbClr val="434343"/>
              </a:buClr>
              <a:buSzPts val="1200"/>
              <a:buFont typeface="Roboto Condensed Light"/>
              <a:buNone/>
              <a:tabLst/>
              <a:defRPr/>
            </a:pPr>
            <a:r>
              <a:rPr kumimoji="0" lang="en" sz="1800" b="1" i="0" u="none" strike="noStrike" kern="1200" cap="none" spc="0" normalizeH="0" baseline="0" noProof="0" dirty="0">
                <a:ln>
                  <a:noFill/>
                </a:ln>
                <a:solidFill>
                  <a:srgbClr val="D30F64"/>
                </a:solidFill>
                <a:effectLst/>
                <a:uLnTx/>
                <a:uFillTx/>
                <a:latin typeface="Times New Roman" panose="02020603050405020304" pitchFamily="18" charset="0"/>
                <a:ea typeface="Roboto Condensed Light"/>
                <a:cs typeface="Times New Roman" panose="02020603050405020304" pitchFamily="18" charset="0"/>
                <a:sym typeface="Roboto Condensed Light"/>
              </a:rPr>
              <a:t>Université </a:t>
            </a:r>
            <a:r>
              <a:rPr kumimoji="0" lang="fr-FR" sz="1800" b="1" i="0" u="none" strike="noStrike" kern="1200" cap="none" spc="0" normalizeH="0" baseline="0" noProof="0" dirty="0">
                <a:ln>
                  <a:noFill/>
                </a:ln>
                <a:solidFill>
                  <a:srgbClr val="D30F64"/>
                </a:solidFill>
                <a:effectLst/>
                <a:uLnTx/>
                <a:uFillTx/>
                <a:latin typeface="Times New Roman" panose="02020603050405020304" pitchFamily="18" charset="0"/>
                <a:ea typeface="Roboto Condensed Light"/>
                <a:cs typeface="Times New Roman" panose="02020603050405020304" pitchFamily="18" charset="0"/>
                <a:sym typeface="Roboto Condensed Light"/>
              </a:rPr>
              <a:t>de Sousse </a:t>
            </a:r>
          </a:p>
          <a:p>
            <a:pPr marL="0" marR="0" lvl="0" indent="0" algn="ctr" defTabSz="914400" rtl="0" eaLnBrk="1" fontAlgn="auto" latinLnBrk="0" hangingPunct="1">
              <a:lnSpc>
                <a:spcPct val="100000"/>
              </a:lnSpc>
              <a:spcBef>
                <a:spcPts val="0"/>
              </a:spcBef>
              <a:spcAft>
                <a:spcPts val="0"/>
              </a:spcAft>
              <a:buClr>
                <a:srgbClr val="434343"/>
              </a:buClr>
              <a:buSzPts val="1200"/>
              <a:buFont typeface="Roboto Condensed Light"/>
              <a:buNone/>
              <a:tabLst/>
              <a:defRPr/>
            </a:pPr>
            <a:r>
              <a:rPr lang="fr-FR" sz="1800" b="1" dirty="0">
                <a:solidFill>
                  <a:srgbClr val="D30F64"/>
                </a:solidFill>
                <a:latin typeface="Times New Roman" panose="02020603050405020304" pitchFamily="18" charset="0"/>
                <a:cs typeface="Times New Roman" panose="02020603050405020304" pitchFamily="18" charset="0"/>
              </a:rPr>
              <a:t>Ecole nationale d’ingénieur de </a:t>
            </a:r>
            <a:r>
              <a:rPr kumimoji="0" lang="fr-FR" sz="1800" b="1" i="0" u="none" strike="noStrike" kern="1200" cap="none" spc="0" normalizeH="0" baseline="0" noProof="0" dirty="0">
                <a:ln>
                  <a:noFill/>
                </a:ln>
                <a:solidFill>
                  <a:srgbClr val="D30F64"/>
                </a:solidFill>
                <a:effectLst/>
                <a:uLnTx/>
                <a:uFillTx/>
                <a:latin typeface="Times New Roman" panose="02020603050405020304" pitchFamily="18" charset="0"/>
                <a:ea typeface="Roboto Condensed Light"/>
                <a:cs typeface="Times New Roman" panose="02020603050405020304" pitchFamily="18" charset="0"/>
                <a:sym typeface="Roboto Condensed Light"/>
              </a:rPr>
              <a:t>Sousse </a:t>
            </a:r>
          </a:p>
          <a:p>
            <a:pPr marL="0" marR="0" lvl="0" indent="0" algn="ctr" defTabSz="914400" rtl="0" eaLnBrk="1" fontAlgn="auto" latinLnBrk="0" hangingPunct="1">
              <a:lnSpc>
                <a:spcPct val="100000"/>
              </a:lnSpc>
              <a:spcBef>
                <a:spcPts val="0"/>
              </a:spcBef>
              <a:spcAft>
                <a:spcPts val="0"/>
              </a:spcAft>
              <a:buClr>
                <a:srgbClr val="434343"/>
              </a:buClr>
              <a:buSzPts val="1200"/>
              <a:buFont typeface="Roboto Condensed Light"/>
              <a:buNone/>
              <a:tabLst/>
              <a:defRPr/>
            </a:pPr>
            <a:r>
              <a:rPr kumimoji="0" lang="fr-FR" sz="1800" b="1" i="0" u="none" strike="noStrike" kern="1200" cap="none" spc="0" normalizeH="0" baseline="0" noProof="0" dirty="0">
                <a:ln>
                  <a:noFill/>
                </a:ln>
                <a:solidFill>
                  <a:srgbClr val="D30F64"/>
                </a:solidFill>
                <a:effectLst/>
                <a:uLnTx/>
                <a:uFillTx/>
                <a:latin typeface="Times New Roman" panose="02020603050405020304" pitchFamily="18" charset="0"/>
                <a:ea typeface="Roboto Condensed Light"/>
                <a:cs typeface="Times New Roman" panose="02020603050405020304" pitchFamily="18" charset="0"/>
                <a:sym typeface="Roboto Condensed Light"/>
              </a:rPr>
              <a:t>2023-2024</a:t>
            </a:r>
            <a:endParaRPr kumimoji="0" sz="1800" b="1" i="0" u="none" strike="noStrike" kern="1200" cap="none" spc="0" normalizeH="0" baseline="0" noProof="0" dirty="0">
              <a:ln>
                <a:noFill/>
              </a:ln>
              <a:solidFill>
                <a:srgbClr val="D30F64"/>
              </a:solidFill>
              <a:effectLst/>
              <a:uLnTx/>
              <a:uFillTx/>
              <a:latin typeface="Times New Roman" panose="02020603050405020304" pitchFamily="18" charset="0"/>
              <a:ea typeface="Roboto Condensed Light"/>
              <a:cs typeface="Times New Roman" panose="02020603050405020304" pitchFamily="18" charset="0"/>
              <a:sym typeface="Roboto Condensed Light"/>
            </a:endParaRPr>
          </a:p>
        </p:txBody>
      </p:sp>
      <p:sp>
        <p:nvSpPr>
          <p:cNvPr id="19" name="ZoneTexte 6">
            <a:extLst>
              <a:ext uri="{FF2B5EF4-FFF2-40B4-BE49-F238E27FC236}">
                <a16:creationId xmlns:a16="http://schemas.microsoft.com/office/drawing/2014/main" id="{83E61814-92A8-9E15-488A-995B671C9A75}"/>
              </a:ext>
            </a:extLst>
          </p:cNvPr>
          <p:cNvSpPr txBox="1"/>
          <p:nvPr/>
        </p:nvSpPr>
        <p:spPr>
          <a:xfrm>
            <a:off x="1293662" y="3167390"/>
            <a:ext cx="9604675" cy="67710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800" b="1"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sym typeface="Arial"/>
              </a:rPr>
              <a:t>Élaboré par :</a:t>
            </a:r>
            <a:endParaRPr kumimoji="0" lang="fr-FR" sz="1800" b="1" i="1"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cs typeface="Times New Roman" panose="02020603050405020304" pitchFamily="18" charset="0"/>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2000" b="1"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cs typeface="Times New Roman" panose="02020603050405020304" pitchFamily="18" charset="0"/>
                <a:sym typeface="Arial"/>
              </a:rPr>
              <a:t>AMMARI Rafik</a:t>
            </a:r>
          </a:p>
        </p:txBody>
      </p:sp>
      <p:sp>
        <p:nvSpPr>
          <p:cNvPr id="21" name="ZoneTexte 8">
            <a:extLst>
              <a:ext uri="{FF2B5EF4-FFF2-40B4-BE49-F238E27FC236}">
                <a16:creationId xmlns:a16="http://schemas.microsoft.com/office/drawing/2014/main" id="{1D408506-8881-89FA-4A38-CCB29F861248}"/>
              </a:ext>
            </a:extLst>
          </p:cNvPr>
          <p:cNvSpPr txBox="1"/>
          <p:nvPr/>
        </p:nvSpPr>
        <p:spPr>
          <a:xfrm>
            <a:off x="613253" y="5697039"/>
            <a:ext cx="6565847" cy="4560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fr-FR" sz="1800" b="1" i="0" u="none" strike="noStrike" kern="1200" cap="none" spc="0" normalizeH="0" baseline="0" noProof="0" dirty="0">
                <a:ln>
                  <a:noFill/>
                </a:ln>
                <a:solidFill>
                  <a:srgbClr val="000000"/>
                </a:solidFill>
                <a:effectLst/>
                <a:uLnTx/>
                <a:uFillTx/>
                <a:latin typeface="Century Gothic"/>
                <a:ea typeface="Cambria" panose="02040503050406030204" pitchFamily="18" charset="0"/>
                <a:cs typeface="Arial"/>
                <a:sym typeface="Arial"/>
              </a:rPr>
              <a:t>Encadrant professionnel : </a:t>
            </a:r>
            <a:r>
              <a:rPr kumimoji="0" lang="fr-FR" sz="1800" b="0" i="0" u="none" strike="noStrike" kern="1200" cap="none" spc="0" normalizeH="0" baseline="0" noProof="0" dirty="0">
                <a:ln>
                  <a:noFill/>
                </a:ln>
                <a:solidFill>
                  <a:prstClr val="black">
                    <a:lumMod val="95000"/>
                    <a:lumOff val="5000"/>
                  </a:prstClr>
                </a:solidFill>
                <a:effectLst/>
                <a:uLnTx/>
                <a:uFillTx/>
                <a:latin typeface="Arial"/>
                <a:cs typeface="Arial"/>
                <a:sym typeface="Arial"/>
              </a:rPr>
              <a:t>Mr </a:t>
            </a:r>
            <a:r>
              <a:rPr lang="fr-FR" sz="1800" dirty="0">
                <a:solidFill>
                  <a:prstClr val="black">
                    <a:lumMod val="95000"/>
                    <a:lumOff val="5000"/>
                  </a:prstClr>
                </a:solidFill>
              </a:rPr>
              <a:t>ELAINI </a:t>
            </a:r>
            <a:r>
              <a:rPr lang="fr-FR" sz="1800" dirty="0" err="1">
                <a:solidFill>
                  <a:prstClr val="black">
                    <a:lumMod val="95000"/>
                    <a:lumOff val="5000"/>
                  </a:prstClr>
                </a:solidFill>
              </a:rPr>
              <a:t>Firas</a:t>
            </a:r>
            <a:r>
              <a:rPr lang="fr-FR" sz="1800" dirty="0">
                <a:solidFill>
                  <a:prstClr val="black">
                    <a:lumMod val="95000"/>
                    <a:lumOff val="5000"/>
                  </a:prstClr>
                </a:solidFill>
              </a:rPr>
              <a:t> </a:t>
            </a:r>
            <a:r>
              <a:rPr kumimoji="0" lang="fr-FR" sz="1800" b="0" i="0" u="none" strike="noStrike" kern="1200" cap="none" spc="0" normalizeH="0" baseline="0" noProof="0" dirty="0">
                <a:ln>
                  <a:noFill/>
                </a:ln>
                <a:solidFill>
                  <a:prstClr val="black">
                    <a:lumMod val="95000"/>
                    <a:lumOff val="5000"/>
                  </a:prstClr>
                </a:solidFill>
                <a:effectLst/>
                <a:uLnTx/>
                <a:uFillTx/>
                <a:latin typeface="Arial"/>
                <a:cs typeface="Arial"/>
                <a:sym typeface="Arial"/>
              </a:rPr>
              <a:t> </a:t>
            </a:r>
          </a:p>
        </p:txBody>
      </p:sp>
      <p:sp>
        <p:nvSpPr>
          <p:cNvPr id="22" name="ZoneTexte 12">
            <a:extLst>
              <a:ext uri="{FF2B5EF4-FFF2-40B4-BE49-F238E27FC236}">
                <a16:creationId xmlns:a16="http://schemas.microsoft.com/office/drawing/2014/main" id="{281BEE8B-10DC-518A-5DEF-AB2E9AC5A497}"/>
              </a:ext>
            </a:extLst>
          </p:cNvPr>
          <p:cNvSpPr txBox="1"/>
          <p:nvPr/>
        </p:nvSpPr>
        <p:spPr>
          <a:xfrm>
            <a:off x="8295224" y="5463418"/>
            <a:ext cx="3407960" cy="92333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800" b="1" i="0" u="none" strike="noStrike" kern="1200" cap="none" spc="0" normalizeH="0" baseline="0" noProof="0" dirty="0">
                <a:ln>
                  <a:noFill/>
                </a:ln>
                <a:solidFill>
                  <a:prstClr val="black"/>
                </a:solidFill>
                <a:effectLst/>
                <a:uLnTx/>
                <a:uFillTx/>
                <a:latin typeface="Century Gothic"/>
                <a:cs typeface="Times New Roman" panose="02020603050405020304" pitchFamily="18" charset="0"/>
                <a:sym typeface="Arial"/>
              </a:rPr>
              <a:t>Société d’accueil :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120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fr-FR"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METS Group DRAXLMAIER</a:t>
            </a:r>
          </a:p>
        </p:txBody>
      </p:sp>
      <p:sp>
        <p:nvSpPr>
          <p:cNvPr id="23" name="ZoneTexte 13">
            <a:extLst>
              <a:ext uri="{FF2B5EF4-FFF2-40B4-BE49-F238E27FC236}">
                <a16:creationId xmlns:a16="http://schemas.microsoft.com/office/drawing/2014/main" id="{D71F8151-2C2C-40F6-09A0-DBAD549F5115}"/>
              </a:ext>
            </a:extLst>
          </p:cNvPr>
          <p:cNvSpPr txBox="1"/>
          <p:nvPr/>
        </p:nvSpPr>
        <p:spPr>
          <a:xfrm>
            <a:off x="4108212" y="1876426"/>
            <a:ext cx="3657403" cy="64633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3600" b="1" i="1" dirty="0">
                <a:solidFill>
                  <a:srgbClr val="2B3A7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Stage d’initiation</a:t>
            </a:r>
          </a:p>
        </p:txBody>
      </p:sp>
      <p:pic>
        <p:nvPicPr>
          <p:cNvPr id="3" name="Picture 2" descr="A black and white logo&#10;&#10;Description automatically generated with low confidence">
            <a:extLst>
              <a:ext uri="{FF2B5EF4-FFF2-40B4-BE49-F238E27FC236}">
                <a16:creationId xmlns:a16="http://schemas.microsoft.com/office/drawing/2014/main" id="{F399A78D-212C-C2C9-D4B2-F09C992F1F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1666" y="-2171"/>
            <a:ext cx="2400334" cy="1473376"/>
          </a:xfrm>
          <a:prstGeom prst="rect">
            <a:avLst/>
          </a:prstGeom>
        </p:spPr>
      </p:pic>
      <p:pic>
        <p:nvPicPr>
          <p:cNvPr id="5" name="Picture 4" descr="A picture containing text, font, logo, design&#10;&#10;Description automatically generated">
            <a:extLst>
              <a:ext uri="{FF2B5EF4-FFF2-40B4-BE49-F238E27FC236}">
                <a16:creationId xmlns:a16="http://schemas.microsoft.com/office/drawing/2014/main" id="{0701D1E0-17F1-E463-3D50-DF430347D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2027582" cy="1473376"/>
          </a:xfrm>
          <a:prstGeom prst="rect">
            <a:avLst/>
          </a:prstGeom>
        </p:spPr>
      </p:pic>
      <p:sp>
        <p:nvSpPr>
          <p:cNvPr id="6" name="TextBox 5">
            <a:extLst>
              <a:ext uri="{FF2B5EF4-FFF2-40B4-BE49-F238E27FC236}">
                <a16:creationId xmlns:a16="http://schemas.microsoft.com/office/drawing/2014/main" id="{4E9A677F-6868-D281-3682-F473A6C6DC38}"/>
              </a:ext>
            </a:extLst>
          </p:cNvPr>
          <p:cNvSpPr txBox="1"/>
          <p:nvPr/>
        </p:nvSpPr>
        <p:spPr>
          <a:xfrm>
            <a:off x="11703184" y="6488668"/>
            <a:ext cx="267756" cy="400110"/>
          </a:xfrm>
          <a:prstGeom prst="rect">
            <a:avLst/>
          </a:prstGeom>
          <a:noFill/>
        </p:spPr>
        <p:txBody>
          <a:bodyPr wrap="square" rtlCol="0">
            <a:spAutoFit/>
          </a:bodyPr>
          <a:lstStyle/>
          <a:p>
            <a:r>
              <a:rPr lang="fr-FR" sz="2000" dirty="0"/>
              <a:t>1</a:t>
            </a:r>
          </a:p>
        </p:txBody>
      </p:sp>
    </p:spTree>
    <p:extLst>
      <p:ext uri="{BB962C8B-B14F-4D97-AF65-F5344CB8AC3E}">
        <p14:creationId xmlns:p14="http://schemas.microsoft.com/office/powerpoint/2010/main" val="298039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p:txBody>
          <a:bodyPr rtlCol="0">
            <a:normAutofit fontScale="90000"/>
          </a:bodyPr>
          <a:lstStyle/>
          <a:p>
            <a:pPr rtl="0"/>
            <a:r>
              <a:rPr lang="fr-F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Tâches et interventions réalisés durant le stage</a:t>
            </a: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10</a:t>
            </a:fld>
            <a:endParaRPr lang="fr-FR" dirty="0"/>
          </a:p>
        </p:txBody>
      </p:sp>
      <p:sp>
        <p:nvSpPr>
          <p:cNvPr id="8" name="TextBox 7">
            <a:extLst>
              <a:ext uri="{FF2B5EF4-FFF2-40B4-BE49-F238E27FC236}">
                <a16:creationId xmlns:a16="http://schemas.microsoft.com/office/drawing/2014/main" id="{B2CC0BAB-FE96-20C7-0F8A-82186BB6FBA1}"/>
              </a:ext>
            </a:extLst>
          </p:cNvPr>
          <p:cNvSpPr txBox="1"/>
          <p:nvPr/>
        </p:nvSpPr>
        <p:spPr>
          <a:xfrm>
            <a:off x="288758" y="1413544"/>
            <a:ext cx="11568462" cy="4262705"/>
          </a:xfrm>
          <a:prstGeom prst="rect">
            <a:avLst/>
          </a:prstGeom>
          <a:noFill/>
        </p:spPr>
        <p:txBody>
          <a:bodyPr wrap="square" rtlCol="0">
            <a:spAutoFit/>
          </a:bodyPr>
          <a:lstStyle/>
          <a:p>
            <a:pPr>
              <a:lnSpc>
                <a:spcPct val="90000"/>
              </a:lnSpc>
              <a:spcBef>
                <a:spcPts val="600"/>
              </a:spcBef>
              <a:buClr>
                <a:schemeClr val="accent3"/>
              </a:buClr>
            </a:pPr>
            <a:r>
              <a:rPr lang="fr-FR" sz="2000" b="1" dirty="0"/>
              <a:t>Test par élimination d’une panne dans la machine de soudure ultrasonique U-</a:t>
            </a:r>
            <a:r>
              <a:rPr lang="fr-FR" sz="2000" b="1" dirty="0" err="1"/>
              <a:t>shall</a:t>
            </a: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a:p>
            <a:pPr>
              <a:lnSpc>
                <a:spcPct val="90000"/>
              </a:lnSpc>
              <a:spcBef>
                <a:spcPts val="600"/>
              </a:spcBef>
              <a:buClr>
                <a:schemeClr val="accent3"/>
              </a:buClr>
            </a:pPr>
            <a:endParaRPr lang="fr-FR" sz="2000" b="1" dirty="0"/>
          </a:p>
        </p:txBody>
      </p:sp>
      <p:pic>
        <p:nvPicPr>
          <p:cNvPr id="10" name="Picture 9" descr="A picture containing machine, engineering, tool, toolroom&#10;&#10;Description automatically generated">
            <a:extLst>
              <a:ext uri="{FF2B5EF4-FFF2-40B4-BE49-F238E27FC236}">
                <a16:creationId xmlns:a16="http://schemas.microsoft.com/office/drawing/2014/main" id="{5B71ADF7-D921-BBC4-4BD8-63BD6496A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04133"/>
            <a:ext cx="5636437" cy="3510975"/>
          </a:xfrm>
          <a:prstGeom prst="rect">
            <a:avLst/>
          </a:prstGeom>
        </p:spPr>
      </p:pic>
      <p:pic>
        <p:nvPicPr>
          <p:cNvPr id="11" name="Image 1">
            <a:extLst>
              <a:ext uri="{FF2B5EF4-FFF2-40B4-BE49-F238E27FC236}">
                <a16:creationId xmlns:a16="http://schemas.microsoft.com/office/drawing/2014/main" id="{FB95C9B2-F4E2-1355-75B4-4BED83431429}"/>
              </a:ext>
            </a:extLst>
          </p:cNvPr>
          <p:cNvPicPr/>
          <p:nvPr/>
        </p:nvPicPr>
        <p:blipFill>
          <a:blip r:embed="rId4"/>
          <a:srcRect/>
          <a:stretch>
            <a:fillRect/>
          </a:stretch>
        </p:blipFill>
        <p:spPr>
          <a:xfrm>
            <a:off x="459562" y="2304132"/>
            <a:ext cx="4963775" cy="3510975"/>
          </a:xfrm>
          <a:prstGeom prst="rect">
            <a:avLst/>
          </a:prstGeom>
          <a:noFill/>
          <a:ln>
            <a:noFill/>
            <a:prstDash/>
          </a:ln>
        </p:spPr>
      </p:pic>
    </p:spTree>
    <p:extLst>
      <p:ext uri="{BB962C8B-B14F-4D97-AF65-F5344CB8AC3E}">
        <p14:creationId xmlns:p14="http://schemas.microsoft.com/office/powerpoint/2010/main" val="60515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2" name="Rectangle 307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a:xfrm>
            <a:off x="572493" y="238539"/>
            <a:ext cx="11018520" cy="1434415"/>
          </a:xfrm>
        </p:spPr>
        <p:txBody>
          <a:bodyPr vert="horz" lIns="91440" tIns="45720" rIns="91440" bIns="45720" rtlCol="0" anchor="b">
            <a:normAutofit/>
          </a:bodyPr>
          <a:lstStyle/>
          <a:p>
            <a:pPr algn="l"/>
            <a:r>
              <a:rPr lang="en-US" sz="5000" b="1" dirty="0" err="1">
                <a:solidFill>
                  <a:schemeClr val="accent3">
                    <a:lumMod val="75000"/>
                  </a:schemeClr>
                </a:solidFill>
                <a:effectLst>
                  <a:outerShdw blurRad="38100" dist="38100" dir="2700000" algn="tl">
                    <a:srgbClr val="000000">
                      <a:alpha val="43137"/>
                    </a:srgbClr>
                  </a:outerShdw>
                </a:effectLst>
              </a:rPr>
              <a:t>Problématique</a:t>
            </a:r>
            <a:r>
              <a:rPr lang="en-US" sz="5000" b="1" dirty="0">
                <a:solidFill>
                  <a:schemeClr val="accent3">
                    <a:lumMod val="75000"/>
                  </a:schemeClr>
                </a:solidFill>
                <a:effectLst>
                  <a:outerShdw blurRad="38100" dist="38100" dir="2700000" algn="tl">
                    <a:srgbClr val="000000">
                      <a:alpha val="43137"/>
                    </a:srgbClr>
                  </a:outerShdw>
                </a:effectLst>
              </a:rPr>
              <a:t> et solution </a:t>
            </a:r>
            <a:r>
              <a:rPr lang="en-US" sz="5000" b="1" dirty="0" err="1">
                <a:solidFill>
                  <a:schemeClr val="accent3">
                    <a:lumMod val="75000"/>
                  </a:schemeClr>
                </a:solidFill>
                <a:effectLst>
                  <a:outerShdw blurRad="38100" dist="38100" dir="2700000" algn="tl">
                    <a:srgbClr val="000000">
                      <a:alpha val="43137"/>
                    </a:srgbClr>
                  </a:outerShdw>
                </a:effectLst>
              </a:rPr>
              <a:t>proposè</a:t>
            </a:r>
            <a:r>
              <a:rPr lang="en-US" sz="5000" b="1" dirty="0">
                <a:solidFill>
                  <a:schemeClr val="accent3">
                    <a:lumMod val="75000"/>
                  </a:schemeClr>
                </a:solidFill>
                <a:effectLst>
                  <a:outerShdw blurRad="38100" dist="38100" dir="2700000" algn="tl">
                    <a:srgbClr val="000000">
                      <a:alpha val="43137"/>
                    </a:srgbClr>
                  </a:outerShdw>
                </a:effectLst>
              </a:rPr>
              <a:t> </a:t>
            </a:r>
          </a:p>
        </p:txBody>
      </p:sp>
      <p:sp>
        <p:nvSpPr>
          <p:cNvPr id="308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3041A82F-ED75-DFF7-45EE-7243B285A9DB}"/>
              </a:ext>
            </a:extLst>
          </p:cNvPr>
          <p:cNvSpPr>
            <a:spLocks noGrp="1"/>
          </p:cNvSpPr>
          <p:nvPr>
            <p:ph type="body" sz="quarter" idx="20"/>
          </p:nvPr>
        </p:nvSpPr>
        <p:spPr>
          <a:xfrm>
            <a:off x="572493" y="2156610"/>
            <a:ext cx="6713552" cy="4119172"/>
          </a:xfrm>
        </p:spPr>
        <p:txBody>
          <a:bodyPr vert="horz" lIns="91440" tIns="45720" rIns="91440" bIns="45720" rtlCol="0" anchor="t">
            <a:normAutofit/>
          </a:bodyPr>
          <a:lstStyle/>
          <a:p>
            <a:pPr marL="0" indent="0">
              <a:buNone/>
            </a:pPr>
            <a:r>
              <a:rPr lang="en-US" sz="2200" b="1" i="1" dirty="0" err="1">
                <a:solidFill>
                  <a:schemeClr val="tx1"/>
                </a:solidFill>
              </a:rPr>
              <a:t>Probléme</a:t>
            </a:r>
            <a:r>
              <a:rPr lang="en-US" sz="2200" b="1" i="1" dirty="0">
                <a:solidFill>
                  <a:schemeClr val="tx1"/>
                </a:solidFill>
              </a:rPr>
              <a:t> : </a:t>
            </a:r>
          </a:p>
          <a:p>
            <a:pPr marL="0" indent="-228600">
              <a:lnSpc>
                <a:spcPct val="150000"/>
              </a:lnSpc>
            </a:pPr>
            <a:r>
              <a:rPr lang="fr-FR" sz="2200" dirty="0">
                <a:solidFill>
                  <a:schemeClr val="tx1"/>
                </a:solidFill>
                <a:latin typeface="Times New Roman" panose="02020603050405020304" pitchFamily="18" charset="0"/>
                <a:cs typeface="Times New Roman" panose="02020603050405020304" pitchFamily="18" charset="0"/>
              </a:rPr>
              <a:t>la machine de sertissage manuelle dans le secteur VK </a:t>
            </a:r>
            <a:r>
              <a:rPr lang="fr-FR" sz="2200" dirty="0" err="1">
                <a:solidFill>
                  <a:schemeClr val="tx1"/>
                </a:solidFill>
                <a:latin typeface="Times New Roman" panose="02020603050405020304" pitchFamily="18" charset="0"/>
                <a:cs typeface="Times New Roman" panose="02020603050405020304" pitchFamily="18" charset="0"/>
              </a:rPr>
              <a:t>Hanke</a:t>
            </a:r>
            <a:r>
              <a:rPr lang="fr-FR" sz="2200" dirty="0">
                <a:solidFill>
                  <a:schemeClr val="tx1"/>
                </a:solidFill>
                <a:latin typeface="Times New Roman" panose="02020603050405020304" pitchFamily="18" charset="0"/>
                <a:cs typeface="Times New Roman" panose="02020603050405020304" pitchFamily="18" charset="0"/>
              </a:rPr>
              <a:t> 971 souffre de </a:t>
            </a:r>
            <a:r>
              <a:rPr lang="fr-FR" sz="2200" dirty="0" err="1">
                <a:solidFill>
                  <a:schemeClr val="tx1"/>
                </a:solidFill>
                <a:latin typeface="Times New Roman" panose="02020603050405020304" pitchFamily="18" charset="0"/>
                <a:cs typeface="Times New Roman" panose="02020603050405020304" pitchFamily="18" charset="0"/>
              </a:rPr>
              <a:t>probléme</a:t>
            </a:r>
            <a:r>
              <a:rPr lang="fr-FR" sz="2200" dirty="0">
                <a:solidFill>
                  <a:schemeClr val="tx1"/>
                </a:solidFill>
                <a:latin typeface="Times New Roman" panose="02020603050405020304" pitchFamily="18" charset="0"/>
                <a:cs typeface="Times New Roman" panose="02020603050405020304" pitchFamily="18" charset="0"/>
              </a:rPr>
              <a:t> de sécurité</a:t>
            </a:r>
          </a:p>
          <a:p>
            <a:pPr marL="0" indent="-228600">
              <a:lnSpc>
                <a:spcPct val="150000"/>
              </a:lnSpc>
            </a:pPr>
            <a:r>
              <a:rPr lang="fr-FR" sz="2200" dirty="0">
                <a:solidFill>
                  <a:schemeClr val="tx1"/>
                </a:solidFill>
                <a:latin typeface="Times New Roman" panose="02020603050405020304" pitchFamily="18" charset="0"/>
                <a:cs typeface="Times New Roman" panose="02020603050405020304" pitchFamily="18" charset="0"/>
              </a:rPr>
              <a:t>Le spécialiste cherche à remplacer la clé manuelle actuellement utilisée par une autre solution en raison de problèmes de sécurité.</a:t>
            </a:r>
            <a:endParaRPr lang="en-US" sz="2200" dirty="0">
              <a:solidFill>
                <a:schemeClr val="tx1"/>
              </a:solidFill>
            </a:endParaRPr>
          </a:p>
        </p:txBody>
      </p:sp>
      <p:pic>
        <p:nvPicPr>
          <p:cNvPr id="3073" name="Picture 1">
            <a:extLst>
              <a:ext uri="{FF2B5EF4-FFF2-40B4-BE49-F238E27FC236}">
                <a16:creationId xmlns:a16="http://schemas.microsoft.com/office/drawing/2014/main" id="{659B7531-CF19-2352-69FA-33BC53A0EB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75" b="2170"/>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a:xfrm>
            <a:off x="8610600" y="6356350"/>
            <a:ext cx="2743200" cy="365125"/>
          </a:xfrm>
        </p:spPr>
        <p:txBody>
          <a:bodyPr vert="horz" lIns="91440" tIns="45720" rIns="91440" bIns="45720" rtlCol="0" anchor="ctr">
            <a:noAutofit/>
          </a:bodyPr>
          <a:lstStyle/>
          <a:p>
            <a:pPr algn="r">
              <a:spcAft>
                <a:spcPts val="600"/>
              </a:spcAft>
              <a:defRPr/>
            </a:pPr>
            <a:fld id="{D495E168-DA5E-4888-8D8A-92B118324C14}" type="slidenum">
              <a:rPr lang="en-US" smtClean="0">
                <a:latin typeface="Calibri" panose="020F0502020204030204"/>
              </a:rPr>
              <a:pPr algn="r">
                <a:spcAft>
                  <a:spcPts val="600"/>
                </a:spcAft>
                <a:defRPr/>
              </a:pPr>
              <a:t>11</a:t>
            </a:fld>
            <a:endParaRPr lang="en-US" dirty="0">
              <a:latin typeface="Calibri" panose="020F0502020204030204"/>
            </a:endParaRPr>
          </a:p>
        </p:txBody>
      </p:sp>
      <p:sp>
        <p:nvSpPr>
          <p:cNvPr id="3" name="Rectangle 2">
            <a:extLst>
              <a:ext uri="{FF2B5EF4-FFF2-40B4-BE49-F238E27FC236}">
                <a16:creationId xmlns:a16="http://schemas.microsoft.com/office/drawing/2014/main" id="{A180835C-9256-FCFA-CA60-FFE051E4831F}"/>
              </a:ext>
            </a:extLst>
          </p:cNvPr>
          <p:cNvSpPr>
            <a:spLocks noChangeArrowheads="1"/>
          </p:cNvSpPr>
          <p:nvPr/>
        </p:nvSpPr>
        <p:spPr bwMode="auto">
          <a:xfrm>
            <a:off x="292267" y="5963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346802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p:txBody>
          <a:bodyPr rtlCol="0">
            <a:normAutofit fontScale="90000"/>
          </a:bodyPr>
          <a:lstStyle/>
          <a:p>
            <a:pPr rtl="0"/>
            <a:r>
              <a:rPr lang="fr-F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Problématique et solution proposé </a:t>
            </a: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12</a:t>
            </a:fld>
            <a:endParaRPr lang="fr-FR" dirty="0"/>
          </a:p>
        </p:txBody>
      </p:sp>
      <p:sp>
        <p:nvSpPr>
          <p:cNvPr id="4" name="Text Placeholder 3">
            <a:extLst>
              <a:ext uri="{FF2B5EF4-FFF2-40B4-BE49-F238E27FC236}">
                <a16:creationId xmlns:a16="http://schemas.microsoft.com/office/drawing/2014/main" id="{3041A82F-ED75-DFF7-45EE-7243B285A9DB}"/>
              </a:ext>
            </a:extLst>
          </p:cNvPr>
          <p:cNvSpPr>
            <a:spLocks noGrp="1"/>
          </p:cNvSpPr>
          <p:nvPr>
            <p:ph type="body" sz="quarter" idx="20"/>
          </p:nvPr>
        </p:nvSpPr>
        <p:spPr>
          <a:xfrm>
            <a:off x="563479" y="1617621"/>
            <a:ext cx="10515600" cy="4110896"/>
          </a:xfrm>
        </p:spPr>
        <p:txBody>
          <a:bodyPr>
            <a:noAutofit/>
          </a:bodyPr>
          <a:lstStyle/>
          <a:p>
            <a:pPr marL="0" indent="0">
              <a:buNone/>
            </a:pPr>
            <a:r>
              <a:rPr lang="fr-FR" sz="2400" b="1" i="1" dirty="0">
                <a:solidFill>
                  <a:schemeClr val="tx1"/>
                </a:solidFill>
                <a:latin typeface="Times New Roman" panose="02020603050405020304" pitchFamily="18" charset="0"/>
                <a:cs typeface="Times New Roman" panose="02020603050405020304" pitchFamily="18" charset="0"/>
              </a:rPr>
              <a:t>Solution   proposé : </a:t>
            </a:r>
          </a:p>
          <a:p>
            <a:endParaRPr lang="fr-FR" sz="2400" b="0" i="0" dirty="0">
              <a:solidFill>
                <a:srgbClr val="374151"/>
              </a:solidFill>
              <a:effectLst/>
              <a:latin typeface="Söhne"/>
            </a:endParaRPr>
          </a:p>
          <a:p>
            <a:pPr>
              <a:lnSpc>
                <a:spcPct val="150000"/>
              </a:lnSpc>
            </a:pPr>
            <a:r>
              <a:rPr lang="fr-FR" sz="2400" b="0" i="0" dirty="0">
                <a:solidFill>
                  <a:schemeClr val="tx1"/>
                </a:solidFill>
                <a:effectLst/>
                <a:latin typeface="Times New Roman" panose="02020603050405020304" pitchFamily="18" charset="0"/>
                <a:cs typeface="Times New Roman" panose="02020603050405020304" pitchFamily="18" charset="0"/>
              </a:rPr>
              <a:t>Pour garantir la sécurité et la traçabilité des actions effectuées par les opérateurs sur la machine, j'ai mis en place un système basé sur des identifiants uniques tels que l'ID et le mot de passe</a:t>
            </a:r>
            <a:r>
              <a:rPr lang="fr-FR" sz="2400" dirty="0">
                <a:solidFill>
                  <a:schemeClr val="tx1"/>
                </a:solidFill>
                <a:latin typeface="Times New Roman" panose="02020603050405020304" pitchFamily="18" charset="0"/>
                <a:cs typeface="Times New Roman" panose="02020603050405020304" pitchFamily="18" charset="0"/>
              </a:rPr>
              <a:t> qui s’appuie sur une interface graphique </a:t>
            </a:r>
            <a:endParaRPr lang="fr-FR" sz="2400" b="0" i="0" dirty="0">
              <a:solidFill>
                <a:schemeClr val="tx1"/>
              </a:solidFill>
              <a:effectLst/>
              <a:latin typeface="Times New Roman" panose="02020603050405020304" pitchFamily="18" charset="0"/>
              <a:cs typeface="Times New Roman" panose="02020603050405020304" pitchFamily="18" charset="0"/>
            </a:endParaRPr>
          </a:p>
          <a:p>
            <a:pPr>
              <a:lnSpc>
                <a:spcPct val="150000"/>
              </a:lnSpc>
            </a:pPr>
            <a:r>
              <a:rPr lang="fr-FR" sz="2400" b="0" i="0" dirty="0">
                <a:solidFill>
                  <a:schemeClr val="tx1"/>
                </a:solidFill>
                <a:effectLst/>
                <a:latin typeface="Times New Roman" panose="02020603050405020304" pitchFamily="18" charset="0"/>
                <a:cs typeface="Times New Roman" panose="02020603050405020304" pitchFamily="18" charset="0"/>
              </a:rPr>
              <a:t>Ces identifiants sont stockés dans un </a:t>
            </a:r>
            <a:r>
              <a:rPr lang="fr-FR" sz="2400" dirty="0">
                <a:solidFill>
                  <a:schemeClr val="tx1"/>
                </a:solidFill>
                <a:latin typeface="Times New Roman" panose="02020603050405020304" pitchFamily="18" charset="0"/>
                <a:cs typeface="Times New Roman" panose="02020603050405020304" pitchFamily="18" charset="0"/>
              </a:rPr>
              <a:t>SGBD</a:t>
            </a:r>
            <a:r>
              <a:rPr lang="fr-FR" sz="2400" b="0" i="0" dirty="0">
                <a:solidFill>
                  <a:schemeClr val="tx1"/>
                </a:solidFill>
                <a:effectLst/>
                <a:latin typeface="Times New Roman" panose="02020603050405020304" pitchFamily="18" charset="0"/>
                <a:cs typeface="Times New Roman" panose="02020603050405020304" pitchFamily="18" charset="0"/>
              </a:rPr>
              <a:t>, restreignant ainsi l'accès aux utilisateurs autorisés pour régler la machine. De plus, j'ai implémenté un système d'envoi de notifications par courrier électronique via Gmail afin d'informer un spécialiste des modifications effectuées par les opérateurs.</a:t>
            </a:r>
            <a:endParaRPr lang="fr-FR"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8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colorful background with white text&#10;&#10;Description automatically generated with low confidence">
            <a:extLst>
              <a:ext uri="{FF2B5EF4-FFF2-40B4-BE49-F238E27FC236}">
                <a16:creationId xmlns:a16="http://schemas.microsoft.com/office/drawing/2014/main" id="{E9AB8DF5-BF5C-96F8-43A2-6DEB31CD4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76" y="1457875"/>
            <a:ext cx="2529430" cy="175809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Why SQLite becomes the popular embeded database?">
            <a:extLst>
              <a:ext uri="{FF2B5EF4-FFF2-40B4-BE49-F238E27FC236}">
                <a16:creationId xmlns:a16="http://schemas.microsoft.com/office/drawing/2014/main" id="{A4529489-FCA5-BC3A-6BF2-10AE900BD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846" y="1360722"/>
            <a:ext cx="4689891" cy="1952402"/>
          </a:xfrm>
          <a:prstGeom prst="rect">
            <a:avLst/>
          </a:prstGeom>
          <a:extLst>
            <a:ext uri="{909E8E84-426E-40DD-AFC4-6F175D3DCCD1}">
              <a14:hiddenFill xmlns:a14="http://schemas.microsoft.com/office/drawing/2010/main">
                <a:solidFill>
                  <a:srgbClr val="FFFFFF"/>
                </a:solidFill>
              </a14:hiddenFill>
            </a:ext>
          </a:extLst>
        </p:spPr>
      </p:pic>
      <p:pic>
        <p:nvPicPr>
          <p:cNvPr id="2061" name="Picture 13" descr="cable-hdmi-1.5m">
            <a:extLst>
              <a:ext uri="{FF2B5EF4-FFF2-40B4-BE49-F238E27FC236}">
                <a16:creationId xmlns:a16="http://schemas.microsoft.com/office/drawing/2014/main" id="{F947B1E1-02B7-CFB2-BFD3-8BAAC524D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727" y="3192069"/>
            <a:ext cx="1727436" cy="1730007"/>
          </a:xfrm>
          <a:prstGeom prst="rect">
            <a:avLst/>
          </a:prstGeom>
          <a:extLst>
            <a:ext uri="{909E8E84-426E-40DD-AFC4-6F175D3DCCD1}">
              <a14:hiddenFill xmlns:a14="http://schemas.microsoft.com/office/drawing/2010/main">
                <a:solidFill>
                  <a:srgbClr val="FFFFFF"/>
                </a:solidFill>
              </a14:hiddenFill>
            </a:ext>
          </a:extLst>
        </p:spPr>
      </p:pic>
      <p:pic>
        <p:nvPicPr>
          <p:cNvPr id="2065" name="Picture 17" descr="Câble USB Mâle/Mâle Type A 1.5m (3.0)">
            <a:extLst>
              <a:ext uri="{FF2B5EF4-FFF2-40B4-BE49-F238E27FC236}">
                <a16:creationId xmlns:a16="http://schemas.microsoft.com/office/drawing/2014/main" id="{D4B774BE-B328-770E-96FF-D81A037181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853" y="3192069"/>
            <a:ext cx="1727436" cy="1727436"/>
          </a:xfrm>
          <a:prstGeom prst="rect">
            <a:avLst/>
          </a:prstGeom>
          <a:extLst>
            <a:ext uri="{909E8E84-426E-40DD-AFC4-6F175D3DCCD1}">
              <a14:hiddenFill xmlns:a14="http://schemas.microsoft.com/office/drawing/2010/main">
                <a:solidFill>
                  <a:srgbClr val="FFFFFF"/>
                </a:solidFill>
              </a14:hiddenFill>
            </a:ext>
          </a:extLst>
        </p:spPr>
      </p:pic>
      <p:pic>
        <p:nvPicPr>
          <p:cNvPr id="9" name="Picture 8" descr="A black computer mouse and usb cable&#10;&#10;Description automatically generated with low confidence">
            <a:extLst>
              <a:ext uri="{FF2B5EF4-FFF2-40B4-BE49-F238E27FC236}">
                <a16:creationId xmlns:a16="http://schemas.microsoft.com/office/drawing/2014/main" id="{AFFC55CD-3586-3E7F-157E-8EB62B2D9E00}"/>
              </a:ext>
            </a:extLst>
          </p:cNvPr>
          <p:cNvPicPr>
            <a:picLocks noChangeAspect="1"/>
          </p:cNvPicPr>
          <p:nvPr/>
        </p:nvPicPr>
        <p:blipFill>
          <a:blip r:embed="rId7"/>
          <a:stretch>
            <a:fillRect/>
          </a:stretch>
        </p:blipFill>
        <p:spPr>
          <a:xfrm>
            <a:off x="7942812" y="3249529"/>
            <a:ext cx="1497634" cy="1497634"/>
          </a:xfrm>
          <a:prstGeom prst="rect">
            <a:avLst/>
          </a:prstGeom>
        </p:spPr>
      </p:pic>
      <p:pic>
        <p:nvPicPr>
          <p:cNvPr id="2057" name="Picture 9" descr="CARTE MEMOIRE SANDISCK MICRO SD 8-GB - CLASS4 - ZOOM">
            <a:extLst>
              <a:ext uri="{FF2B5EF4-FFF2-40B4-BE49-F238E27FC236}">
                <a16:creationId xmlns:a16="http://schemas.microsoft.com/office/drawing/2014/main" id="{84C4BA74-D654-DE60-9810-A2B5F561A0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8834" y="3112078"/>
            <a:ext cx="1354160" cy="1354160"/>
          </a:xfrm>
          <a:prstGeom prst="rect">
            <a:avLst/>
          </a:prstGeom>
          <a:extLst>
            <a:ext uri="{909E8E84-426E-40DD-AFC4-6F175D3DCCD1}">
              <a14:hiddenFill xmlns:a14="http://schemas.microsoft.com/office/drawing/2010/main">
                <a:solidFill>
                  <a:srgbClr val="FFFFFF"/>
                </a:solidFill>
              </a14:hiddenFill>
            </a:ext>
          </a:extLst>
        </p:spPr>
      </p:pic>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a:xfrm>
            <a:off x="8610600" y="6356350"/>
            <a:ext cx="2743200" cy="365125"/>
          </a:xfrm>
        </p:spPr>
        <p:txBody>
          <a:bodyPr vert="horz" lIns="91440" tIns="45720" rIns="91440" bIns="45720" rtlCol="0" anchor="ctr">
            <a:noAutofit/>
          </a:bodyPr>
          <a:lstStyle/>
          <a:p>
            <a:pPr algn="r">
              <a:spcAft>
                <a:spcPts val="600"/>
              </a:spcAft>
            </a:pPr>
            <a:fld id="{D495E168-DA5E-4888-8D8A-92B118324C14}" type="slidenum">
              <a:rPr lang="en-US" smtClean="0"/>
              <a:pPr algn="r">
                <a:spcAft>
                  <a:spcPts val="600"/>
                </a:spcAft>
              </a:pPr>
              <a:t>13</a:t>
            </a:fld>
            <a:endParaRPr lang="en-US" dirty="0"/>
          </a:p>
        </p:txBody>
      </p:sp>
      <p:sp>
        <p:nvSpPr>
          <p:cNvPr id="10" name="AutoShape 19" descr="Carte Raspberry Pi3 Model B plus | Meilleure prix en Tunisie">
            <a:extLst>
              <a:ext uri="{FF2B5EF4-FFF2-40B4-BE49-F238E27FC236}">
                <a16:creationId xmlns:a16="http://schemas.microsoft.com/office/drawing/2014/main" id="{E2336234-18DA-0786-1ADB-B7342681CA99}"/>
              </a:ext>
            </a:extLst>
          </p:cNvPr>
          <p:cNvSpPr>
            <a:spLocks noChangeAspect="1" noChangeArrowheads="1"/>
          </p:cNvSpPr>
          <p:nvPr/>
        </p:nvSpPr>
        <p:spPr bwMode="auto">
          <a:xfrm>
            <a:off x="5940425" y="420877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1" name="Picture 10">
            <a:extLst>
              <a:ext uri="{FF2B5EF4-FFF2-40B4-BE49-F238E27FC236}">
                <a16:creationId xmlns:a16="http://schemas.microsoft.com/office/drawing/2014/main" id="{A82D3834-9461-347D-E5E9-FFBF1C7E203C}"/>
              </a:ext>
            </a:extLst>
          </p:cNvPr>
          <p:cNvPicPr>
            <a:picLocks noChangeAspect="1"/>
          </p:cNvPicPr>
          <p:nvPr/>
        </p:nvPicPr>
        <p:blipFill>
          <a:blip r:embed="rId9"/>
          <a:stretch>
            <a:fillRect/>
          </a:stretch>
        </p:blipFill>
        <p:spPr>
          <a:xfrm>
            <a:off x="9034427" y="1189861"/>
            <a:ext cx="2136774" cy="2117298"/>
          </a:xfrm>
          <a:prstGeom prst="rect">
            <a:avLst/>
          </a:prstGeom>
        </p:spPr>
      </p:pic>
      <p:sp>
        <p:nvSpPr>
          <p:cNvPr id="12" name="Rectangle 21">
            <a:extLst>
              <a:ext uri="{FF2B5EF4-FFF2-40B4-BE49-F238E27FC236}">
                <a16:creationId xmlns:a16="http://schemas.microsoft.com/office/drawing/2014/main" id="{11054253-40F4-7765-2CC6-B7A3628DBDCA}"/>
              </a:ext>
            </a:extLst>
          </p:cNvPr>
          <p:cNvSpPr>
            <a:spLocks noChangeArrowheads="1"/>
          </p:cNvSpPr>
          <p:nvPr/>
        </p:nvSpPr>
        <p:spPr bwMode="auto">
          <a:xfrm>
            <a:off x="3842960" y="5865893"/>
            <a:ext cx="753851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2068" name="Picture 20">
            <a:extLst>
              <a:ext uri="{FF2B5EF4-FFF2-40B4-BE49-F238E27FC236}">
                <a16:creationId xmlns:a16="http://schemas.microsoft.com/office/drawing/2014/main" id="{3F22B107-E118-12E8-4BDA-AFD9124E88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157" y="3883331"/>
            <a:ext cx="2471612" cy="827470"/>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3" descr="Ecran Tactile Lenovo A1000">
            <a:extLst>
              <a:ext uri="{FF2B5EF4-FFF2-40B4-BE49-F238E27FC236}">
                <a16:creationId xmlns:a16="http://schemas.microsoft.com/office/drawing/2014/main" id="{8134B53B-0BB7-6633-B052-3FC7129C85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3091" y="4631110"/>
            <a:ext cx="2600032" cy="2090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2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5"/>
                                        </p:tgtEl>
                                        <p:attrNameLst>
                                          <p:attrName>style.visibility</p:attrName>
                                        </p:attrNameLst>
                                      </p:cBhvr>
                                      <p:to>
                                        <p:strVal val="visible"/>
                                      </p:to>
                                    </p:set>
                                    <p:animEffect transition="in" filter="fade">
                                      <p:cBhvr>
                                        <p:cTn id="12" dur="500"/>
                                        <p:tgtEl>
                                          <p:spTgt spid="20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8"/>
                                        </p:tgtEl>
                                        <p:attrNameLst>
                                          <p:attrName>style.visibility</p:attrName>
                                        </p:attrNameLst>
                                      </p:cBhvr>
                                      <p:to>
                                        <p:strVal val="visible"/>
                                      </p:to>
                                    </p:set>
                                    <p:animEffect transition="in" filter="fade">
                                      <p:cBhvr>
                                        <p:cTn id="17" dur="500"/>
                                        <p:tgtEl>
                                          <p:spTgt spid="20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1"/>
                                        </p:tgtEl>
                                        <p:attrNameLst>
                                          <p:attrName>style.visibility</p:attrName>
                                        </p:attrNameLst>
                                      </p:cBhvr>
                                      <p:to>
                                        <p:strVal val="visible"/>
                                      </p:to>
                                    </p:set>
                                    <p:animEffect transition="in" filter="fade">
                                      <p:cBhvr>
                                        <p:cTn id="22" dur="500"/>
                                        <p:tgtEl>
                                          <p:spTgt spid="20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5"/>
                                        </p:tgtEl>
                                        <p:attrNameLst>
                                          <p:attrName>style.visibility</p:attrName>
                                        </p:attrNameLst>
                                      </p:cBhvr>
                                      <p:to>
                                        <p:strVal val="visible"/>
                                      </p:to>
                                    </p:set>
                                    <p:animEffect transition="in" filter="fade">
                                      <p:cBhvr>
                                        <p:cTn id="27" dur="500"/>
                                        <p:tgtEl>
                                          <p:spTgt spid="20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71"/>
                                        </p:tgtEl>
                                        <p:attrNameLst>
                                          <p:attrName>style.visibility</p:attrName>
                                        </p:attrNameLst>
                                      </p:cBhvr>
                                      <p:to>
                                        <p:strVal val="visible"/>
                                      </p:to>
                                    </p:set>
                                    <p:animEffect transition="in" filter="fade">
                                      <p:cBhvr>
                                        <p:cTn id="37" dur="500"/>
                                        <p:tgtEl>
                                          <p:spTgt spid="20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7"/>
                                        </p:tgtEl>
                                        <p:attrNameLst>
                                          <p:attrName>style.visibility</p:attrName>
                                        </p:attrNameLst>
                                      </p:cBhvr>
                                      <p:to>
                                        <p:strVal val="visible"/>
                                      </p:to>
                                    </p:set>
                                    <p:animEffect transition="in" filter="fade">
                                      <p:cBhvr>
                                        <p:cTn id="42" dur="500"/>
                                        <p:tgtEl>
                                          <p:spTgt spid="20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14</a:t>
            </a:fld>
            <a:endParaRPr lang="fr-FR" dirty="0"/>
          </a:p>
        </p:txBody>
      </p:sp>
      <p:pic>
        <p:nvPicPr>
          <p:cNvPr id="6" name="Picture 5" descr="A screenshot of a computer&#10;&#10;Description automatically generated">
            <a:extLst>
              <a:ext uri="{FF2B5EF4-FFF2-40B4-BE49-F238E27FC236}">
                <a16:creationId xmlns:a16="http://schemas.microsoft.com/office/drawing/2014/main" id="{6E6085CF-B458-129C-AE55-CF06C537C190}"/>
              </a:ext>
            </a:extLst>
          </p:cNvPr>
          <p:cNvPicPr>
            <a:picLocks noChangeAspect="1"/>
          </p:cNvPicPr>
          <p:nvPr/>
        </p:nvPicPr>
        <p:blipFill rotWithShape="1">
          <a:blip r:embed="rId3">
            <a:extLst>
              <a:ext uri="{28A0092B-C50C-407E-A947-70E740481C1C}">
                <a14:useLocalDpi xmlns:a14="http://schemas.microsoft.com/office/drawing/2010/main" val="0"/>
              </a:ext>
            </a:extLst>
          </a:blip>
          <a:srcRect l="1" r="70969" b="55719"/>
          <a:stretch/>
        </p:blipFill>
        <p:spPr>
          <a:xfrm>
            <a:off x="0" y="577893"/>
            <a:ext cx="5257800" cy="379557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F87BCF55-47A3-4520-AD2E-516F1F7F40A0}"/>
              </a:ext>
            </a:extLst>
          </p:cNvPr>
          <p:cNvPicPr>
            <a:picLocks noChangeAspect="1"/>
          </p:cNvPicPr>
          <p:nvPr/>
        </p:nvPicPr>
        <p:blipFill rotWithShape="1">
          <a:blip r:embed="rId4">
            <a:extLst>
              <a:ext uri="{28A0092B-C50C-407E-A947-70E740481C1C}">
                <a14:useLocalDpi xmlns:a14="http://schemas.microsoft.com/office/drawing/2010/main" val="0"/>
              </a:ext>
            </a:extLst>
          </a:blip>
          <a:srcRect t="2509" r="57702" b="66933"/>
          <a:stretch/>
        </p:blipFill>
        <p:spPr>
          <a:xfrm>
            <a:off x="6294121" y="766794"/>
            <a:ext cx="5919098" cy="330507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25E4214-0F56-3329-6BA4-03F28462600C}"/>
              </a:ext>
            </a:extLst>
          </p:cNvPr>
          <p:cNvPicPr>
            <a:picLocks noChangeAspect="1"/>
          </p:cNvPicPr>
          <p:nvPr/>
        </p:nvPicPr>
        <p:blipFill rotWithShape="1">
          <a:blip r:embed="rId5">
            <a:extLst>
              <a:ext uri="{28A0092B-C50C-407E-A947-70E740481C1C}">
                <a14:useLocalDpi xmlns:a14="http://schemas.microsoft.com/office/drawing/2010/main" val="0"/>
              </a:ext>
            </a:extLst>
          </a:blip>
          <a:srcRect r="73374" b="71466"/>
          <a:stretch/>
        </p:blipFill>
        <p:spPr>
          <a:xfrm>
            <a:off x="3354682" y="4224452"/>
            <a:ext cx="5482636" cy="2485065"/>
          </a:xfrm>
          <a:prstGeom prst="rect">
            <a:avLst/>
          </a:prstGeom>
        </p:spPr>
      </p:pic>
      <p:sp>
        <p:nvSpPr>
          <p:cNvPr id="11" name="TextBox 10">
            <a:extLst>
              <a:ext uri="{FF2B5EF4-FFF2-40B4-BE49-F238E27FC236}">
                <a16:creationId xmlns:a16="http://schemas.microsoft.com/office/drawing/2014/main" id="{06D06898-D868-70AF-18D9-937F28FB3118}"/>
              </a:ext>
            </a:extLst>
          </p:cNvPr>
          <p:cNvSpPr txBox="1"/>
          <p:nvPr/>
        </p:nvSpPr>
        <p:spPr>
          <a:xfrm>
            <a:off x="3329338" y="148483"/>
            <a:ext cx="5142755" cy="738664"/>
          </a:xfrm>
          <a:prstGeom prst="rect">
            <a:avLst/>
          </a:prstGeom>
          <a:noFill/>
        </p:spPr>
        <p:txBody>
          <a:bodyPr wrap="none" rtlCol="0">
            <a:spAutoFit/>
          </a:bodyPr>
          <a:lstStyle/>
          <a:p>
            <a:r>
              <a:rPr lang="fr-FR" sz="2400" b="1" i="1" dirty="0">
                <a:solidFill>
                  <a:schemeClr val="tx1"/>
                </a:solidFill>
                <a:latin typeface="Times New Roman" panose="02020603050405020304" pitchFamily="18" charset="0"/>
                <a:cs typeface="Times New Roman" panose="02020603050405020304" pitchFamily="18" charset="0"/>
              </a:rPr>
              <a:t>Paramétrage du SGBD SQLite Studio  </a:t>
            </a:r>
          </a:p>
          <a:p>
            <a:endParaRPr lang="fr-FR" dirty="0"/>
          </a:p>
        </p:txBody>
      </p:sp>
    </p:spTree>
    <p:extLst>
      <p:ext uri="{BB962C8B-B14F-4D97-AF65-F5344CB8AC3E}">
        <p14:creationId xmlns:p14="http://schemas.microsoft.com/office/powerpoint/2010/main" val="188411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15</a:t>
            </a:fld>
            <a:endParaRPr lang="fr-FR" dirty="0"/>
          </a:p>
        </p:txBody>
      </p:sp>
      <p:sp>
        <p:nvSpPr>
          <p:cNvPr id="4" name="Text Placeholder 3">
            <a:extLst>
              <a:ext uri="{FF2B5EF4-FFF2-40B4-BE49-F238E27FC236}">
                <a16:creationId xmlns:a16="http://schemas.microsoft.com/office/drawing/2014/main" id="{3041A82F-ED75-DFF7-45EE-7243B285A9DB}"/>
              </a:ext>
            </a:extLst>
          </p:cNvPr>
          <p:cNvSpPr>
            <a:spLocks noGrp="1"/>
          </p:cNvSpPr>
          <p:nvPr>
            <p:ph type="body" sz="quarter" idx="20"/>
          </p:nvPr>
        </p:nvSpPr>
        <p:spPr>
          <a:xfrm>
            <a:off x="668410" y="1373552"/>
            <a:ext cx="10515600" cy="4110896"/>
          </a:xfrm>
        </p:spPr>
        <p:txBody>
          <a:bodyPr>
            <a:normAutofit/>
          </a:bodyPr>
          <a:lstStyle/>
          <a:p>
            <a:pPr marL="0" indent="0">
              <a:buNone/>
            </a:pPr>
            <a:endParaRPr lang="fr-FR" sz="2200" b="1" i="1" dirty="0">
              <a:solidFill>
                <a:schemeClr val="tx1"/>
              </a:solidFill>
              <a:latin typeface="Times New Roman" panose="02020603050405020304" pitchFamily="18" charset="0"/>
              <a:cs typeface="Times New Roman" panose="02020603050405020304" pitchFamily="18" charset="0"/>
            </a:endParaRPr>
          </a:p>
          <a:p>
            <a:pPr marL="0" indent="0">
              <a:buNone/>
            </a:pPr>
            <a:endParaRPr lang="fr-FR" sz="2200" b="1" i="1" dirty="0">
              <a:solidFill>
                <a:schemeClr val="tx1"/>
              </a:solidFill>
              <a:latin typeface="Times New Roman" panose="02020603050405020304" pitchFamily="18" charset="0"/>
              <a:cs typeface="Times New Roman" panose="02020603050405020304" pitchFamily="18" charset="0"/>
            </a:endParaRPr>
          </a:p>
        </p:txBody>
      </p:sp>
      <p:pic>
        <p:nvPicPr>
          <p:cNvPr id="3" name="Picture 25" descr="SMTP.com Reviews 2023: Details, Pricing, &amp; Features | G2">
            <a:extLst>
              <a:ext uri="{FF2B5EF4-FFF2-40B4-BE49-F238E27FC236}">
                <a16:creationId xmlns:a16="http://schemas.microsoft.com/office/drawing/2014/main" id="{964F8B8E-071A-96E5-60B9-51CC970F9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64" y="280933"/>
            <a:ext cx="1858780" cy="9758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MTP - Simple Mail Transfer Protocol - javatpoint">
            <a:extLst>
              <a:ext uri="{FF2B5EF4-FFF2-40B4-BE49-F238E27FC236}">
                <a16:creationId xmlns:a16="http://schemas.microsoft.com/office/drawing/2014/main" id="{91B18279-EB80-917A-3498-1B528F584C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365" y="2033469"/>
            <a:ext cx="5445225" cy="30735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imple Mail Transfer Protocol (SMTP) | Board Infinity">
            <a:extLst>
              <a:ext uri="{FF2B5EF4-FFF2-40B4-BE49-F238E27FC236}">
                <a16:creationId xmlns:a16="http://schemas.microsoft.com/office/drawing/2014/main" id="{737677DB-7BF3-F1D9-4D52-49BD9293CF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19" y="2033470"/>
            <a:ext cx="5464050" cy="30735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88C049-773D-643F-E062-181A04F897C6}"/>
              </a:ext>
            </a:extLst>
          </p:cNvPr>
          <p:cNvSpPr txBox="1"/>
          <p:nvPr/>
        </p:nvSpPr>
        <p:spPr>
          <a:xfrm>
            <a:off x="3022389" y="50101"/>
            <a:ext cx="5104090" cy="461665"/>
          </a:xfrm>
          <a:prstGeom prst="rect">
            <a:avLst/>
          </a:prstGeom>
          <a:noFill/>
        </p:spPr>
        <p:txBody>
          <a:bodyPr wrap="none" rtlCol="0">
            <a:spAutoFit/>
          </a:bodyPr>
          <a:lstStyle/>
          <a:p>
            <a:r>
              <a:rPr lang="fr-FR" sz="2400" b="1" i="1" dirty="0">
                <a:solidFill>
                  <a:schemeClr val="tx1"/>
                </a:solidFill>
                <a:latin typeface="Times New Roman" panose="02020603050405020304" pitchFamily="18" charset="0"/>
                <a:cs typeface="Times New Roman" panose="02020603050405020304" pitchFamily="18" charset="0"/>
              </a:rPr>
              <a:t>Utilisation du serveur SMTP de google</a:t>
            </a:r>
            <a:endParaRPr lang="fr-FR" sz="2400" dirty="0"/>
          </a:p>
        </p:txBody>
      </p:sp>
    </p:spTree>
    <p:extLst>
      <p:ext uri="{BB962C8B-B14F-4D97-AF65-F5344CB8AC3E}">
        <p14:creationId xmlns:p14="http://schemas.microsoft.com/office/powerpoint/2010/main" val="349123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16</a:t>
            </a:fld>
            <a:endParaRPr lang="fr-FR" dirty="0"/>
          </a:p>
        </p:txBody>
      </p:sp>
      <p:pic>
        <p:nvPicPr>
          <p:cNvPr id="7" name="Picture 6" descr="A screenshot of a computer&#10;&#10;Description automatically generated">
            <a:extLst>
              <a:ext uri="{FF2B5EF4-FFF2-40B4-BE49-F238E27FC236}">
                <a16:creationId xmlns:a16="http://schemas.microsoft.com/office/drawing/2014/main" id="{3441D3C5-2C38-4DB5-019D-A7EFDC16FD4C}"/>
              </a:ext>
            </a:extLst>
          </p:cNvPr>
          <p:cNvPicPr>
            <a:picLocks noChangeAspect="1"/>
          </p:cNvPicPr>
          <p:nvPr/>
        </p:nvPicPr>
        <p:blipFill rotWithShape="1">
          <a:blip r:embed="rId3">
            <a:extLst>
              <a:ext uri="{28A0092B-C50C-407E-A947-70E740481C1C}">
                <a14:useLocalDpi xmlns:a14="http://schemas.microsoft.com/office/drawing/2010/main" val="0"/>
              </a:ext>
            </a:extLst>
          </a:blip>
          <a:srcRect l="-1" t="30007" r="21413" b="46145"/>
          <a:stretch/>
        </p:blipFill>
        <p:spPr>
          <a:xfrm>
            <a:off x="-1" y="1140882"/>
            <a:ext cx="7759539" cy="2133980"/>
          </a:xfrm>
          <a:prstGeom prst="rect">
            <a:avLst/>
          </a:prstGeom>
        </p:spPr>
      </p:pic>
      <p:sp>
        <p:nvSpPr>
          <p:cNvPr id="9" name="TextBox 8">
            <a:extLst>
              <a:ext uri="{FF2B5EF4-FFF2-40B4-BE49-F238E27FC236}">
                <a16:creationId xmlns:a16="http://schemas.microsoft.com/office/drawing/2014/main" id="{BBF3CE26-4E8F-B59F-409E-B2FF16321CBF}"/>
              </a:ext>
            </a:extLst>
          </p:cNvPr>
          <p:cNvSpPr txBox="1"/>
          <p:nvPr/>
        </p:nvSpPr>
        <p:spPr>
          <a:xfrm>
            <a:off x="2170887" y="222780"/>
            <a:ext cx="7759539" cy="738664"/>
          </a:xfrm>
          <a:prstGeom prst="rect">
            <a:avLst/>
          </a:prstGeom>
          <a:noFill/>
        </p:spPr>
        <p:txBody>
          <a:bodyPr wrap="square" rtlCol="0">
            <a:spAutoFit/>
          </a:bodyPr>
          <a:lstStyle/>
          <a:p>
            <a:r>
              <a:rPr lang="fr-FR" sz="2400" b="1" i="1" dirty="0">
                <a:latin typeface="Times New Roman" panose="02020603050405020304" pitchFamily="18" charset="0"/>
                <a:cs typeface="Times New Roman" panose="02020603050405020304" pitchFamily="18" charset="0"/>
              </a:rPr>
              <a:t>Configuration de la sécurité google pour utiliser le serveur </a:t>
            </a:r>
            <a:r>
              <a:rPr lang="fr-FR" sz="2400" b="1" i="1" dirty="0">
                <a:solidFill>
                  <a:schemeClr val="tx1"/>
                </a:solidFill>
                <a:latin typeface="Times New Roman" panose="02020603050405020304" pitchFamily="18" charset="0"/>
                <a:cs typeface="Times New Roman" panose="02020603050405020304" pitchFamily="18" charset="0"/>
              </a:rPr>
              <a:t>  </a:t>
            </a:r>
          </a:p>
          <a:p>
            <a:endParaRPr lang="fr-FR" dirty="0"/>
          </a:p>
        </p:txBody>
      </p:sp>
      <p:pic>
        <p:nvPicPr>
          <p:cNvPr id="10" name="Picture 9" descr="A screenshot of a computer&#10;&#10;Description automatically generated">
            <a:extLst>
              <a:ext uri="{FF2B5EF4-FFF2-40B4-BE49-F238E27FC236}">
                <a16:creationId xmlns:a16="http://schemas.microsoft.com/office/drawing/2014/main" id="{F76EA71A-18C8-FF52-8CE9-3357A2B1B760}"/>
              </a:ext>
            </a:extLst>
          </p:cNvPr>
          <p:cNvPicPr>
            <a:picLocks noChangeAspect="1"/>
          </p:cNvPicPr>
          <p:nvPr/>
        </p:nvPicPr>
        <p:blipFill rotWithShape="1">
          <a:blip r:embed="rId4">
            <a:extLst>
              <a:ext uri="{28A0092B-C50C-407E-A947-70E740481C1C}">
                <a14:useLocalDpi xmlns:a14="http://schemas.microsoft.com/office/drawing/2010/main" val="0"/>
              </a:ext>
            </a:extLst>
          </a:blip>
          <a:srcRect l="23215" t="16510" r="45066" b="10468"/>
          <a:stretch/>
        </p:blipFill>
        <p:spPr>
          <a:xfrm>
            <a:off x="7804882" y="961444"/>
            <a:ext cx="4432462" cy="333425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0CCB5D2-718A-8F3A-87F0-44EFD13C5B36}"/>
              </a:ext>
            </a:extLst>
          </p:cNvPr>
          <p:cNvPicPr>
            <a:picLocks noChangeAspect="1"/>
          </p:cNvPicPr>
          <p:nvPr/>
        </p:nvPicPr>
        <p:blipFill rotWithShape="1">
          <a:blip r:embed="rId5">
            <a:extLst>
              <a:ext uri="{28A0092B-C50C-407E-A947-70E740481C1C}">
                <a14:useLocalDpi xmlns:a14="http://schemas.microsoft.com/office/drawing/2010/main" val="0"/>
              </a:ext>
            </a:extLst>
          </a:blip>
          <a:srcRect l="24302" t="17272" r="27831" b="17930"/>
          <a:stretch/>
        </p:blipFill>
        <p:spPr>
          <a:xfrm>
            <a:off x="364444" y="3613924"/>
            <a:ext cx="6918711" cy="3174158"/>
          </a:xfrm>
          <a:prstGeom prst="rect">
            <a:avLst/>
          </a:prstGeom>
        </p:spPr>
      </p:pic>
    </p:spTree>
    <p:extLst>
      <p:ext uri="{BB962C8B-B14F-4D97-AF65-F5344CB8AC3E}">
        <p14:creationId xmlns:p14="http://schemas.microsoft.com/office/powerpoint/2010/main" val="383208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p:txBody>
          <a:bodyPr rtlCol="0">
            <a:normAutofit fontScale="90000"/>
          </a:bodyPr>
          <a:lstStyle/>
          <a:p>
            <a:pPr rtl="0"/>
            <a:r>
              <a:rPr lang="fr-F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simulation et réalisation du prototype</a:t>
            </a: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17</a:t>
            </a:fld>
            <a:endParaRPr lang="fr-FR" dirty="0"/>
          </a:p>
        </p:txBody>
      </p:sp>
      <p:pic>
        <p:nvPicPr>
          <p:cNvPr id="6147" name="Picture 3">
            <a:extLst>
              <a:ext uri="{FF2B5EF4-FFF2-40B4-BE49-F238E27FC236}">
                <a16:creationId xmlns:a16="http://schemas.microsoft.com/office/drawing/2014/main" id="{93E952C8-362A-5BB4-28DD-908BC816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536" b="40154"/>
          <a:stretch/>
        </p:blipFill>
        <p:spPr bwMode="auto">
          <a:xfrm>
            <a:off x="6364532" y="1648424"/>
            <a:ext cx="5827468" cy="366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11D0DBBB-000A-5E68-1933-4C4B229C6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054" r="23116" b="5609"/>
          <a:stretch>
            <a:fillRect/>
          </a:stretch>
        </p:blipFill>
        <p:spPr bwMode="auto">
          <a:xfrm>
            <a:off x="0" y="1517035"/>
            <a:ext cx="6364532" cy="387139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51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a:xfrm>
            <a:off x="134911" y="280581"/>
            <a:ext cx="9653665" cy="676275"/>
          </a:xfrm>
        </p:spPr>
        <p:txBody>
          <a:bodyPr rtlCol="0">
            <a:normAutofit fontScale="90000"/>
          </a:bodyPr>
          <a:lstStyle/>
          <a:p>
            <a:pPr rtl="0"/>
            <a:r>
              <a:rPr lang="fr-F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Conclusion </a:t>
            </a: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18</a:t>
            </a:fld>
            <a:endParaRPr lang="fr-FR" dirty="0"/>
          </a:p>
        </p:txBody>
      </p:sp>
      <p:sp>
        <p:nvSpPr>
          <p:cNvPr id="10" name="TextBox 9">
            <a:extLst>
              <a:ext uri="{FF2B5EF4-FFF2-40B4-BE49-F238E27FC236}">
                <a16:creationId xmlns:a16="http://schemas.microsoft.com/office/drawing/2014/main" id="{0CBCE46B-A9C6-59D2-DCEF-833E7FEE0FE2}"/>
              </a:ext>
            </a:extLst>
          </p:cNvPr>
          <p:cNvSpPr txBox="1"/>
          <p:nvPr/>
        </p:nvSpPr>
        <p:spPr>
          <a:xfrm>
            <a:off x="134911" y="1571142"/>
            <a:ext cx="12057089" cy="4457952"/>
          </a:xfrm>
          <a:prstGeom prst="rect">
            <a:avLst/>
          </a:prstGeom>
          <a:noFill/>
        </p:spPr>
        <p:txBody>
          <a:bodyPr wrap="square" rtlCol="0">
            <a:spAutoFit/>
          </a:bodyPr>
          <a:lstStyle/>
          <a:p>
            <a:pPr marL="342900" indent="-342900" algn="l">
              <a:lnSpc>
                <a:spcPct val="150000"/>
              </a:lnSpc>
              <a:buFont typeface="Wingdings" panose="05000000000000000000" pitchFamily="2" charset="2"/>
              <a:buChar char="q"/>
            </a:pPr>
            <a:r>
              <a:rPr lang="fr-FR" sz="2400" b="0" i="0" dirty="0">
                <a:effectLst/>
                <a:latin typeface="Times New Roman" panose="02020603050405020304" pitchFamily="18" charset="0"/>
                <a:cs typeface="Times New Roman" panose="02020603050405020304" pitchFamily="18" charset="0"/>
              </a:rPr>
              <a:t>Ce stage, bien qu'il s'agisse principalement d'une observation, a été extrêmement enrichissant pour moi. </a:t>
            </a:r>
          </a:p>
          <a:p>
            <a:pPr marL="342900" indent="-342900" algn="l">
              <a:lnSpc>
                <a:spcPct val="150000"/>
              </a:lnSpc>
              <a:buFont typeface="Wingdings" panose="05000000000000000000" pitchFamily="2" charset="2"/>
              <a:buChar char="q"/>
            </a:pPr>
            <a:r>
              <a:rPr lang="fr-FR" sz="2400" b="0" i="0" dirty="0">
                <a:effectLst/>
                <a:latin typeface="Times New Roman" panose="02020603050405020304" pitchFamily="18" charset="0"/>
                <a:cs typeface="Times New Roman" panose="02020603050405020304" pitchFamily="18" charset="0"/>
              </a:rPr>
              <a:t>Il m'a offert l'opportunité de découvrir le domaine de l'industrie des câbles de l'automobile, avec ses acteurs et ses contraintes. </a:t>
            </a:r>
          </a:p>
          <a:p>
            <a:pPr marL="342900" indent="-342900" algn="l">
              <a:lnSpc>
                <a:spcPct val="150000"/>
              </a:lnSpc>
              <a:buFont typeface="Wingdings" panose="05000000000000000000" pitchFamily="2" charset="2"/>
              <a:buChar char="q"/>
            </a:pPr>
            <a:r>
              <a:rPr lang="fr-FR" sz="2400" b="0" i="0" dirty="0">
                <a:effectLst/>
                <a:latin typeface="Times New Roman" panose="02020603050405020304" pitchFamily="18" charset="0"/>
                <a:cs typeface="Times New Roman" panose="02020603050405020304" pitchFamily="18" charset="0"/>
              </a:rPr>
              <a:t>En tant qu’un élève-ingénieur en première année, j'ai pu observer de près la gestion de la production et le déroulement quotidien des activités à l'usine, ce qui m'a permis de comprendre le fonctionnement de plusieurs machines.</a:t>
            </a:r>
          </a:p>
          <a:p>
            <a:pPr marL="342900" indent="-342900">
              <a:lnSpc>
                <a:spcPct val="150000"/>
              </a:lnSpc>
              <a:buFont typeface="Wingdings" panose="05000000000000000000" pitchFamily="2" charset="2"/>
              <a:buChar char="q"/>
            </a:pPr>
            <a:r>
              <a:rPr lang="fr-FR" sz="2400" dirty="0">
                <a:latin typeface="Times New Roman" panose="02020603050405020304" pitchFamily="18" charset="0"/>
                <a:cs typeface="Times New Roman" panose="02020603050405020304" pitchFamily="18" charset="0"/>
              </a:rPr>
              <a:t>Ainsi, j'ai l'opportunité de réaliser un petit projet qui renforce mes compétences techniques.</a:t>
            </a:r>
          </a:p>
        </p:txBody>
      </p:sp>
    </p:spTree>
    <p:extLst>
      <p:ext uri="{BB962C8B-B14F-4D97-AF65-F5344CB8AC3E}">
        <p14:creationId xmlns:p14="http://schemas.microsoft.com/office/powerpoint/2010/main" val="395350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19</a:t>
            </a:fld>
            <a:endParaRPr lang="fr-FR" dirty="0"/>
          </a:p>
        </p:txBody>
      </p:sp>
      <p:sp>
        <p:nvSpPr>
          <p:cNvPr id="10" name="TextBox 9">
            <a:extLst>
              <a:ext uri="{FF2B5EF4-FFF2-40B4-BE49-F238E27FC236}">
                <a16:creationId xmlns:a16="http://schemas.microsoft.com/office/drawing/2014/main" id="{0CBCE46B-A9C6-59D2-DCEF-833E7FEE0FE2}"/>
              </a:ext>
            </a:extLst>
          </p:cNvPr>
          <p:cNvSpPr txBox="1"/>
          <p:nvPr/>
        </p:nvSpPr>
        <p:spPr>
          <a:xfrm>
            <a:off x="-1252731" y="2502399"/>
            <a:ext cx="12057089" cy="1067600"/>
          </a:xfrm>
          <a:prstGeom prst="rect">
            <a:avLst/>
          </a:prstGeom>
          <a:noFill/>
        </p:spPr>
        <p:txBody>
          <a:bodyPr wrap="square" rtlCol="0">
            <a:spAutoFit/>
          </a:bodyPr>
          <a:lstStyle/>
          <a:p>
            <a:pPr algn="ctr">
              <a:lnSpc>
                <a:spcPct val="150000"/>
              </a:lnSpc>
            </a:pPr>
            <a:r>
              <a:rPr lang="fr-FR" sz="2400" b="0" i="0" dirty="0">
                <a:effectLst/>
                <a:latin typeface="Times New Roman" panose="02020603050405020304" pitchFamily="18" charset="0"/>
                <a:cs typeface="Times New Roman" panose="02020603050405020304" pitchFamily="18" charset="0"/>
              </a:rPr>
              <a:t>                                </a:t>
            </a:r>
            <a:r>
              <a:rPr lang="fr-FR" sz="4800" b="1" dirty="0">
                <a:solidFill>
                  <a:srgbClr val="2B3A7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Merci pour votre attention</a:t>
            </a:r>
          </a:p>
        </p:txBody>
      </p:sp>
    </p:spTree>
    <p:extLst>
      <p:ext uri="{BB962C8B-B14F-4D97-AF65-F5344CB8AC3E}">
        <p14:creationId xmlns:p14="http://schemas.microsoft.com/office/powerpoint/2010/main" val="2651108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A0432B65-A4E8-4F8D-891F-5C46349EFE6F}"/>
              </a:ext>
            </a:extLst>
          </p:cNvPr>
          <p:cNvGrpSpPr/>
          <p:nvPr/>
        </p:nvGrpSpPr>
        <p:grpSpPr>
          <a:xfrm>
            <a:off x="3459701" y="1589055"/>
            <a:ext cx="3157774" cy="3341047"/>
            <a:chOff x="7660892" y="3400808"/>
            <a:chExt cx="299886" cy="317291"/>
          </a:xfrm>
          <a:solidFill>
            <a:schemeClr val="accent3">
              <a:alpha val="10000"/>
            </a:schemeClr>
          </a:solidFill>
        </p:grpSpPr>
        <p:sp>
          <p:nvSpPr>
            <p:cNvPr id="90" name="Freeform: Shape 89">
              <a:extLst>
                <a:ext uri="{FF2B5EF4-FFF2-40B4-BE49-F238E27FC236}">
                  <a16:creationId xmlns:a16="http://schemas.microsoft.com/office/drawing/2014/main" id="{484F0E11-FA60-4F13-BD26-0C0EFC8D942C}"/>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0C3EB38-F3F4-449F-9E00-5705014883F5}"/>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759CE92-1201-46AC-B9AB-08DA24560930}"/>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9A32DF0B-C684-46CA-A5C0-90B41E591F8E}"/>
              </a:ext>
            </a:extLst>
          </p:cNvPr>
          <p:cNvGrpSpPr/>
          <p:nvPr/>
        </p:nvGrpSpPr>
        <p:grpSpPr>
          <a:xfrm flipH="1">
            <a:off x="5014607" y="2180421"/>
            <a:ext cx="6039065" cy="3936844"/>
            <a:chOff x="4390891" y="2875044"/>
            <a:chExt cx="5072854" cy="3306975"/>
          </a:xfrm>
        </p:grpSpPr>
        <p:sp>
          <p:nvSpPr>
            <p:cNvPr id="38" name="Block Arc 37">
              <a:extLst>
                <a:ext uri="{FF2B5EF4-FFF2-40B4-BE49-F238E27FC236}">
                  <a16:creationId xmlns:a16="http://schemas.microsoft.com/office/drawing/2014/main" id="{FAB3C77B-55F5-4B8D-96C4-61BB05AF63A1}"/>
                </a:ext>
              </a:extLst>
            </p:cNvPr>
            <p:cNvSpPr/>
            <p:nvPr/>
          </p:nvSpPr>
          <p:spPr>
            <a:xfrm rot="371117">
              <a:off x="4390891" y="2875044"/>
              <a:ext cx="1919886" cy="1014479"/>
            </a:xfrm>
            <a:custGeom>
              <a:avLst/>
              <a:gdLst>
                <a:gd name="connsiteX0" fmla="*/ 1776926 w 4779331"/>
                <a:gd name="connsiteY0" fmla="*/ 79892 h 4779331"/>
                <a:gd name="connsiteX1" fmla="*/ 3915605 w 4779331"/>
                <a:gd name="connsiteY1" fmla="*/ 550640 h 4779331"/>
                <a:gd name="connsiteX2" fmla="*/ 3865401 w 4779331"/>
                <a:gd name="connsiteY2" fmla="*/ 611145 h 4779331"/>
                <a:gd name="connsiteX3" fmla="*/ 1797085 w 4779331"/>
                <a:gd name="connsiteY3" fmla="*/ 155884 h 4779331"/>
                <a:gd name="connsiteX4" fmla="*/ 1776926 w 4779331"/>
                <a:gd name="connsiteY4" fmla="*/ 79892 h 4779331"/>
                <a:gd name="connsiteX0" fmla="*/ 0 w 2138679"/>
                <a:gd name="connsiteY0" fmla="*/ 79920 h 611173"/>
                <a:gd name="connsiteX1" fmla="*/ 2138679 w 2138679"/>
                <a:gd name="connsiteY1" fmla="*/ 550668 h 611173"/>
                <a:gd name="connsiteX2" fmla="*/ 2062837 w 2138679"/>
                <a:gd name="connsiteY2" fmla="*/ 611173 h 611173"/>
                <a:gd name="connsiteX3" fmla="*/ 20159 w 2138679"/>
                <a:gd name="connsiteY3" fmla="*/ 155912 h 611173"/>
                <a:gd name="connsiteX4" fmla="*/ 0 w 2138679"/>
                <a:gd name="connsiteY4" fmla="*/ 79920 h 611173"/>
                <a:gd name="connsiteX0" fmla="*/ 0 w 2287402"/>
                <a:gd name="connsiteY0" fmla="*/ 79920 h 639087"/>
                <a:gd name="connsiteX1" fmla="*/ 2138679 w 2287402"/>
                <a:gd name="connsiteY1" fmla="*/ 550668 h 639087"/>
                <a:gd name="connsiteX2" fmla="*/ 2100144 w 2287402"/>
                <a:gd name="connsiteY2" fmla="*/ 585238 h 639087"/>
                <a:gd name="connsiteX3" fmla="*/ 2062837 w 2287402"/>
                <a:gd name="connsiteY3" fmla="*/ 611173 h 639087"/>
                <a:gd name="connsiteX4" fmla="*/ 20159 w 2287402"/>
                <a:gd name="connsiteY4" fmla="*/ 155912 h 639087"/>
                <a:gd name="connsiteX5" fmla="*/ 0 w 2287402"/>
                <a:gd name="connsiteY5" fmla="*/ 79920 h 639087"/>
                <a:gd name="connsiteX0" fmla="*/ 0 w 2467780"/>
                <a:gd name="connsiteY0" fmla="*/ 79920 h 893007"/>
                <a:gd name="connsiteX1" fmla="*/ 2138679 w 2467780"/>
                <a:gd name="connsiteY1" fmla="*/ 550668 h 893007"/>
                <a:gd name="connsiteX2" fmla="*/ 2463024 w 2467780"/>
                <a:gd name="connsiteY2" fmla="*/ 892672 h 893007"/>
                <a:gd name="connsiteX3" fmla="*/ 2062837 w 2467780"/>
                <a:gd name="connsiteY3" fmla="*/ 611173 h 893007"/>
                <a:gd name="connsiteX4" fmla="*/ 20159 w 2467780"/>
                <a:gd name="connsiteY4" fmla="*/ 155912 h 893007"/>
                <a:gd name="connsiteX5" fmla="*/ 0 w 2467780"/>
                <a:gd name="connsiteY5" fmla="*/ 79920 h 893007"/>
                <a:gd name="connsiteX0" fmla="*/ 0 w 2480028"/>
                <a:gd name="connsiteY0" fmla="*/ 79920 h 902123"/>
                <a:gd name="connsiteX1" fmla="*/ 2138679 w 2480028"/>
                <a:gd name="connsiteY1" fmla="*/ 550668 h 902123"/>
                <a:gd name="connsiteX2" fmla="*/ 2463024 w 2480028"/>
                <a:gd name="connsiteY2" fmla="*/ 892672 h 902123"/>
                <a:gd name="connsiteX3" fmla="*/ 2395434 w 2480028"/>
                <a:gd name="connsiteY3" fmla="*/ 789605 h 902123"/>
                <a:gd name="connsiteX4" fmla="*/ 2062837 w 2480028"/>
                <a:gd name="connsiteY4" fmla="*/ 611173 h 902123"/>
                <a:gd name="connsiteX5" fmla="*/ 20159 w 2480028"/>
                <a:gd name="connsiteY5" fmla="*/ 155912 h 902123"/>
                <a:gd name="connsiteX6" fmla="*/ 0 w 2480028"/>
                <a:gd name="connsiteY6" fmla="*/ 79920 h 902123"/>
                <a:gd name="connsiteX0" fmla="*/ 0 w 2483748"/>
                <a:gd name="connsiteY0" fmla="*/ 79920 h 969464"/>
                <a:gd name="connsiteX1" fmla="*/ 2138679 w 2483748"/>
                <a:gd name="connsiteY1" fmla="*/ 550668 h 969464"/>
                <a:gd name="connsiteX2" fmla="*/ 2463024 w 2483748"/>
                <a:gd name="connsiteY2" fmla="*/ 892672 h 969464"/>
                <a:gd name="connsiteX3" fmla="*/ 2412431 w 2483748"/>
                <a:gd name="connsiteY3" fmla="*/ 953561 h 969464"/>
                <a:gd name="connsiteX4" fmla="*/ 2062837 w 2483748"/>
                <a:gd name="connsiteY4" fmla="*/ 611173 h 969464"/>
                <a:gd name="connsiteX5" fmla="*/ 20159 w 2483748"/>
                <a:gd name="connsiteY5" fmla="*/ 155912 h 969464"/>
                <a:gd name="connsiteX6" fmla="*/ 0 w 2483748"/>
                <a:gd name="connsiteY6" fmla="*/ 79920 h 969464"/>
                <a:gd name="connsiteX0" fmla="*/ 0 w 2483748"/>
                <a:gd name="connsiteY0" fmla="*/ 79920 h 969464"/>
                <a:gd name="connsiteX1" fmla="*/ 2138679 w 2483748"/>
                <a:gd name="connsiteY1" fmla="*/ 550668 h 969464"/>
                <a:gd name="connsiteX2" fmla="*/ 2463024 w 2483748"/>
                <a:gd name="connsiteY2" fmla="*/ 892672 h 969464"/>
                <a:gd name="connsiteX3" fmla="*/ 2412431 w 2483748"/>
                <a:gd name="connsiteY3" fmla="*/ 953561 h 969464"/>
                <a:gd name="connsiteX4" fmla="*/ 2062837 w 2483748"/>
                <a:gd name="connsiteY4" fmla="*/ 611173 h 969464"/>
                <a:gd name="connsiteX5" fmla="*/ 20159 w 2483748"/>
                <a:gd name="connsiteY5" fmla="*/ 155912 h 969464"/>
                <a:gd name="connsiteX6" fmla="*/ 0 w 2483748"/>
                <a:gd name="connsiteY6" fmla="*/ 79920 h 969464"/>
                <a:gd name="connsiteX0" fmla="*/ 0 w 2483748"/>
                <a:gd name="connsiteY0" fmla="*/ 79920 h 969464"/>
                <a:gd name="connsiteX1" fmla="*/ 2138679 w 2483748"/>
                <a:gd name="connsiteY1" fmla="*/ 550668 h 969464"/>
                <a:gd name="connsiteX2" fmla="*/ 2463024 w 2483748"/>
                <a:gd name="connsiteY2" fmla="*/ 892672 h 969464"/>
                <a:gd name="connsiteX3" fmla="*/ 2412431 w 2483748"/>
                <a:gd name="connsiteY3" fmla="*/ 953561 h 969464"/>
                <a:gd name="connsiteX4" fmla="*/ 2062837 w 2483748"/>
                <a:gd name="connsiteY4" fmla="*/ 611173 h 969464"/>
                <a:gd name="connsiteX5" fmla="*/ 20159 w 2483748"/>
                <a:gd name="connsiteY5" fmla="*/ 155912 h 969464"/>
                <a:gd name="connsiteX6" fmla="*/ 0 w 2483748"/>
                <a:gd name="connsiteY6" fmla="*/ 79920 h 969464"/>
                <a:gd name="connsiteX0" fmla="*/ 0 w 2438325"/>
                <a:gd name="connsiteY0" fmla="*/ 79920 h 962729"/>
                <a:gd name="connsiteX1" fmla="*/ 2138679 w 2438325"/>
                <a:gd name="connsiteY1" fmla="*/ 550668 h 962729"/>
                <a:gd name="connsiteX2" fmla="*/ 2358079 w 2438325"/>
                <a:gd name="connsiteY2" fmla="*/ 814224 h 962729"/>
                <a:gd name="connsiteX3" fmla="*/ 2412431 w 2438325"/>
                <a:gd name="connsiteY3" fmla="*/ 953561 h 962729"/>
                <a:gd name="connsiteX4" fmla="*/ 2062837 w 2438325"/>
                <a:gd name="connsiteY4" fmla="*/ 611173 h 962729"/>
                <a:gd name="connsiteX5" fmla="*/ 20159 w 2438325"/>
                <a:gd name="connsiteY5" fmla="*/ 155912 h 962729"/>
                <a:gd name="connsiteX6" fmla="*/ 0 w 2438325"/>
                <a:gd name="connsiteY6" fmla="*/ 79920 h 962729"/>
                <a:gd name="connsiteX0" fmla="*/ 0 w 2462564"/>
                <a:gd name="connsiteY0" fmla="*/ 79920 h 967083"/>
                <a:gd name="connsiteX1" fmla="*/ 2138679 w 2462564"/>
                <a:gd name="connsiteY1" fmla="*/ 550668 h 967083"/>
                <a:gd name="connsiteX2" fmla="*/ 2430335 w 2462564"/>
                <a:gd name="connsiteY2" fmla="*/ 873569 h 967083"/>
                <a:gd name="connsiteX3" fmla="*/ 2412431 w 2462564"/>
                <a:gd name="connsiteY3" fmla="*/ 953561 h 967083"/>
                <a:gd name="connsiteX4" fmla="*/ 2062837 w 2462564"/>
                <a:gd name="connsiteY4" fmla="*/ 611173 h 967083"/>
                <a:gd name="connsiteX5" fmla="*/ 20159 w 2462564"/>
                <a:gd name="connsiteY5" fmla="*/ 155912 h 967083"/>
                <a:gd name="connsiteX6" fmla="*/ 0 w 2462564"/>
                <a:gd name="connsiteY6" fmla="*/ 79920 h 967083"/>
                <a:gd name="connsiteX0" fmla="*/ 0 w 2462564"/>
                <a:gd name="connsiteY0" fmla="*/ 79920 h 967083"/>
                <a:gd name="connsiteX1" fmla="*/ 2138679 w 2462564"/>
                <a:gd name="connsiteY1" fmla="*/ 550668 h 967083"/>
                <a:gd name="connsiteX2" fmla="*/ 2430335 w 2462564"/>
                <a:gd name="connsiteY2" fmla="*/ 873569 h 967083"/>
                <a:gd name="connsiteX3" fmla="*/ 2412431 w 2462564"/>
                <a:gd name="connsiteY3" fmla="*/ 953561 h 967083"/>
                <a:gd name="connsiteX4" fmla="*/ 2062837 w 2462564"/>
                <a:gd name="connsiteY4" fmla="*/ 611173 h 967083"/>
                <a:gd name="connsiteX5" fmla="*/ 20159 w 2462564"/>
                <a:gd name="connsiteY5" fmla="*/ 155912 h 967083"/>
                <a:gd name="connsiteX6" fmla="*/ 0 w 2462564"/>
                <a:gd name="connsiteY6" fmla="*/ 79920 h 967083"/>
                <a:gd name="connsiteX0" fmla="*/ 0 w 2477565"/>
                <a:gd name="connsiteY0" fmla="*/ 79920 h 968447"/>
                <a:gd name="connsiteX1" fmla="*/ 2138679 w 2477565"/>
                <a:gd name="connsiteY1" fmla="*/ 550668 h 968447"/>
                <a:gd name="connsiteX2" fmla="*/ 2454451 w 2477565"/>
                <a:gd name="connsiteY2" fmla="*/ 885219 h 968447"/>
                <a:gd name="connsiteX3" fmla="*/ 2412431 w 2477565"/>
                <a:gd name="connsiteY3" fmla="*/ 953561 h 968447"/>
                <a:gd name="connsiteX4" fmla="*/ 2062837 w 2477565"/>
                <a:gd name="connsiteY4" fmla="*/ 611173 h 968447"/>
                <a:gd name="connsiteX5" fmla="*/ 20159 w 2477565"/>
                <a:gd name="connsiteY5" fmla="*/ 155912 h 968447"/>
                <a:gd name="connsiteX6" fmla="*/ 0 w 2477565"/>
                <a:gd name="connsiteY6" fmla="*/ 79920 h 968447"/>
                <a:gd name="connsiteX0" fmla="*/ 0 w 2486217"/>
                <a:gd name="connsiteY0" fmla="*/ 79920 h 969044"/>
                <a:gd name="connsiteX1" fmla="*/ 2138679 w 2486217"/>
                <a:gd name="connsiteY1" fmla="*/ 550668 h 969044"/>
                <a:gd name="connsiteX2" fmla="*/ 2466309 w 2486217"/>
                <a:gd name="connsiteY2" fmla="*/ 889705 h 969044"/>
                <a:gd name="connsiteX3" fmla="*/ 2412431 w 2486217"/>
                <a:gd name="connsiteY3" fmla="*/ 953561 h 969044"/>
                <a:gd name="connsiteX4" fmla="*/ 2062837 w 2486217"/>
                <a:gd name="connsiteY4" fmla="*/ 611173 h 969044"/>
                <a:gd name="connsiteX5" fmla="*/ 20159 w 2486217"/>
                <a:gd name="connsiteY5" fmla="*/ 155912 h 969044"/>
                <a:gd name="connsiteX6" fmla="*/ 0 w 2486217"/>
                <a:gd name="connsiteY6" fmla="*/ 79920 h 969044"/>
                <a:gd name="connsiteX0" fmla="*/ 0 w 2466309"/>
                <a:gd name="connsiteY0" fmla="*/ 79920 h 967430"/>
                <a:gd name="connsiteX1" fmla="*/ 2138679 w 2466309"/>
                <a:gd name="connsiteY1" fmla="*/ 550668 h 967430"/>
                <a:gd name="connsiteX2" fmla="*/ 2466309 w 2466309"/>
                <a:gd name="connsiteY2" fmla="*/ 889705 h 967430"/>
                <a:gd name="connsiteX3" fmla="*/ 2412431 w 2466309"/>
                <a:gd name="connsiteY3" fmla="*/ 953561 h 967430"/>
                <a:gd name="connsiteX4" fmla="*/ 2062837 w 2466309"/>
                <a:gd name="connsiteY4" fmla="*/ 611173 h 967430"/>
                <a:gd name="connsiteX5" fmla="*/ 20159 w 2466309"/>
                <a:gd name="connsiteY5" fmla="*/ 155912 h 967430"/>
                <a:gd name="connsiteX6" fmla="*/ 0 w 2466309"/>
                <a:gd name="connsiteY6" fmla="*/ 79920 h 967430"/>
                <a:gd name="connsiteX0" fmla="*/ 0 w 2466309"/>
                <a:gd name="connsiteY0" fmla="*/ 79920 h 953561"/>
                <a:gd name="connsiteX1" fmla="*/ 2138679 w 2466309"/>
                <a:gd name="connsiteY1" fmla="*/ 550668 h 953561"/>
                <a:gd name="connsiteX2" fmla="*/ 2466309 w 2466309"/>
                <a:gd name="connsiteY2" fmla="*/ 889705 h 953561"/>
                <a:gd name="connsiteX3" fmla="*/ 2412431 w 2466309"/>
                <a:gd name="connsiteY3" fmla="*/ 953561 h 953561"/>
                <a:gd name="connsiteX4" fmla="*/ 2062837 w 2466309"/>
                <a:gd name="connsiteY4" fmla="*/ 611173 h 953561"/>
                <a:gd name="connsiteX5" fmla="*/ 20159 w 2466309"/>
                <a:gd name="connsiteY5" fmla="*/ 155912 h 953561"/>
                <a:gd name="connsiteX6" fmla="*/ 0 w 2466309"/>
                <a:gd name="connsiteY6" fmla="*/ 79920 h 953561"/>
                <a:gd name="connsiteX0" fmla="*/ 0 w 2483853"/>
                <a:gd name="connsiteY0" fmla="*/ 79920 h 953561"/>
                <a:gd name="connsiteX1" fmla="*/ 2138679 w 2483853"/>
                <a:gd name="connsiteY1" fmla="*/ 550668 h 953561"/>
                <a:gd name="connsiteX2" fmla="*/ 2483852 w 2483853"/>
                <a:gd name="connsiteY2" fmla="*/ 907292 h 953561"/>
                <a:gd name="connsiteX3" fmla="*/ 2412431 w 2483853"/>
                <a:gd name="connsiteY3" fmla="*/ 953561 h 953561"/>
                <a:gd name="connsiteX4" fmla="*/ 2062837 w 2483853"/>
                <a:gd name="connsiteY4" fmla="*/ 611173 h 953561"/>
                <a:gd name="connsiteX5" fmla="*/ 20159 w 2483853"/>
                <a:gd name="connsiteY5" fmla="*/ 155912 h 953561"/>
                <a:gd name="connsiteX6" fmla="*/ 0 w 2483853"/>
                <a:gd name="connsiteY6" fmla="*/ 79920 h 95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853" h="953561">
                  <a:moveTo>
                    <a:pt x="0" y="79920"/>
                  </a:moveTo>
                  <a:cubicBezTo>
                    <a:pt x="747072" y="-118264"/>
                    <a:pt x="1543865" y="57119"/>
                    <a:pt x="2138679" y="550668"/>
                  </a:cubicBezTo>
                  <a:cubicBezTo>
                    <a:pt x="2321346" y="713099"/>
                    <a:pt x="2403896" y="801529"/>
                    <a:pt x="2483852" y="907292"/>
                  </a:cubicBezTo>
                  <a:cubicBezTo>
                    <a:pt x="2464866" y="933012"/>
                    <a:pt x="2465455" y="933811"/>
                    <a:pt x="2412431" y="953561"/>
                  </a:cubicBezTo>
                  <a:cubicBezTo>
                    <a:pt x="2345733" y="906644"/>
                    <a:pt x="2386749" y="909426"/>
                    <a:pt x="2062837" y="611173"/>
                  </a:cubicBezTo>
                  <a:cubicBezTo>
                    <a:pt x="1487593" y="133862"/>
                    <a:pt x="742652" y="-35752"/>
                    <a:pt x="20159" y="155912"/>
                  </a:cubicBezTo>
                  <a:lnTo>
                    <a:pt x="0" y="7992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Freeform: Shape 22">
              <a:extLst>
                <a:ext uri="{FF2B5EF4-FFF2-40B4-BE49-F238E27FC236}">
                  <a16:creationId xmlns:a16="http://schemas.microsoft.com/office/drawing/2014/main" id="{BC9060B0-F296-42D8-BEC0-649937CA2486}"/>
                </a:ext>
              </a:extLst>
            </p:cNvPr>
            <p:cNvSpPr/>
            <p:nvPr/>
          </p:nvSpPr>
          <p:spPr>
            <a:xfrm>
              <a:off x="6190831" y="3918076"/>
              <a:ext cx="2955074" cy="2263943"/>
            </a:xfrm>
            <a:custGeom>
              <a:avLst/>
              <a:gdLst>
                <a:gd name="connsiteX0" fmla="*/ 576044 w 1844463"/>
                <a:gd name="connsiteY0" fmla="*/ 0 h 1887562"/>
                <a:gd name="connsiteX1" fmla="*/ 664782 w 1844463"/>
                <a:gd name="connsiteY1" fmla="*/ 0 h 1887562"/>
                <a:gd name="connsiteX2" fmla="*/ 664434 w 1844463"/>
                <a:gd name="connsiteY2" fmla="*/ 30808 h 1887562"/>
                <a:gd name="connsiteX3" fmla="*/ 623283 w 1844463"/>
                <a:gd name="connsiteY3" fmla="*/ 282867 h 1887562"/>
                <a:gd name="connsiteX4" fmla="*/ 462236 w 1844463"/>
                <a:gd name="connsiteY4" fmla="*/ 611535 h 1887562"/>
                <a:gd name="connsiteX5" fmla="*/ 282200 w 1844463"/>
                <a:gd name="connsiteY5" fmla="*/ 884328 h 1887562"/>
                <a:gd name="connsiteX6" fmla="*/ 98511 w 1844463"/>
                <a:gd name="connsiteY6" fmla="*/ 1288588 h 1887562"/>
                <a:gd name="connsiteX7" fmla="*/ 112754 w 1844463"/>
                <a:gd name="connsiteY7" fmla="*/ 1598266 h 1887562"/>
                <a:gd name="connsiteX8" fmla="*/ 243490 w 1844463"/>
                <a:gd name="connsiteY8" fmla="*/ 1765885 h 1887562"/>
                <a:gd name="connsiteX9" fmla="*/ 450186 w 1844463"/>
                <a:gd name="connsiteY9" fmla="*/ 1770998 h 1887562"/>
                <a:gd name="connsiteX10" fmla="*/ 584573 w 1844463"/>
                <a:gd name="connsiteY10" fmla="*/ 1652678 h 1887562"/>
                <a:gd name="connsiteX11" fmla="*/ 723709 w 1844463"/>
                <a:gd name="connsiteY11" fmla="*/ 1488710 h 1887562"/>
                <a:gd name="connsiteX12" fmla="*/ 879278 w 1844463"/>
                <a:gd name="connsiteY12" fmla="*/ 1368929 h 1887562"/>
                <a:gd name="connsiteX13" fmla="*/ 1147690 w 1844463"/>
                <a:gd name="connsiteY13" fmla="*/ 1386458 h 1887562"/>
                <a:gd name="connsiteX14" fmla="*/ 1277330 w 1844463"/>
                <a:gd name="connsiteY14" fmla="*/ 1494553 h 1887562"/>
                <a:gd name="connsiteX15" fmla="*/ 1401129 w 1844463"/>
                <a:gd name="connsiteY15" fmla="*/ 1645009 h 1887562"/>
                <a:gd name="connsiteX16" fmla="*/ 1548663 w 1844463"/>
                <a:gd name="connsiteY16" fmla="*/ 1773189 h 1887562"/>
                <a:gd name="connsiteX17" fmla="*/ 1608188 w 1844463"/>
                <a:gd name="connsiteY17" fmla="*/ 1792909 h 1887562"/>
                <a:gd name="connsiteX18" fmla="*/ 1719935 w 1844463"/>
                <a:gd name="connsiteY18" fmla="*/ 1745070 h 1887562"/>
                <a:gd name="connsiteX19" fmla="*/ 1758645 w 1844463"/>
                <a:gd name="connsiteY19" fmla="*/ 1649026 h 1887562"/>
                <a:gd name="connsiteX20" fmla="*/ 1775809 w 1844463"/>
                <a:gd name="connsiteY20" fmla="*/ 1639166 h 1887562"/>
                <a:gd name="connsiteX21" fmla="*/ 1844463 w 1844463"/>
                <a:gd name="connsiteY21" fmla="*/ 1637705 h 1887562"/>
                <a:gd name="connsiteX22" fmla="*/ 1750611 w 1844463"/>
                <a:gd name="connsiteY22" fmla="*/ 1834541 h 1887562"/>
                <a:gd name="connsiteX23" fmla="*/ 1535516 w 1844463"/>
                <a:gd name="connsiteY23" fmla="*/ 1860468 h 1887562"/>
                <a:gd name="connsiteX24" fmla="*/ 1374469 w 1844463"/>
                <a:gd name="connsiteY24" fmla="*/ 1741418 h 1887562"/>
                <a:gd name="connsiteX25" fmla="*/ 1231317 w 1844463"/>
                <a:gd name="connsiteY25" fmla="*/ 1573433 h 1887562"/>
                <a:gd name="connsiteX26" fmla="*/ 1123222 w 1844463"/>
                <a:gd name="connsiteY26" fmla="*/ 1474833 h 1887562"/>
                <a:gd name="connsiteX27" fmla="*/ 864671 w 1844463"/>
                <a:gd name="connsiteY27" fmla="*/ 1486154 h 1887562"/>
                <a:gd name="connsiteX28" fmla="*/ 729187 w 1844463"/>
                <a:gd name="connsiteY28" fmla="*/ 1627845 h 1887562"/>
                <a:gd name="connsiteX29" fmla="*/ 597355 w 1844463"/>
                <a:gd name="connsiteY29" fmla="*/ 1777206 h 1887562"/>
                <a:gd name="connsiteX30" fmla="*/ 375322 w 1844463"/>
                <a:gd name="connsiteY30" fmla="*/ 1885666 h 1887562"/>
                <a:gd name="connsiteX31" fmla="*/ 94130 w 1844463"/>
                <a:gd name="connsiteY31" fmla="*/ 1756391 h 1887562"/>
                <a:gd name="connsiteX32" fmla="*/ 5024 w 1844463"/>
                <a:gd name="connsiteY32" fmla="*/ 1513908 h 1887562"/>
                <a:gd name="connsiteX33" fmla="*/ 57246 w 1844463"/>
                <a:gd name="connsiteY33" fmla="*/ 1155295 h 1887562"/>
                <a:gd name="connsiteX34" fmla="*/ 251889 w 1844463"/>
                <a:gd name="connsiteY34" fmla="*/ 778424 h 1887562"/>
                <a:gd name="connsiteX35" fmla="*/ 437038 w 1844463"/>
                <a:gd name="connsiteY35" fmla="*/ 486276 h 1887562"/>
                <a:gd name="connsiteX36" fmla="*/ 569236 w 1844463"/>
                <a:gd name="connsiteY36" fmla="*/ 168199 h 1887562"/>
                <a:gd name="connsiteX37" fmla="*/ 578320 w 1844463"/>
                <a:gd name="connsiteY37" fmla="*/ 44401 h 1887562"/>
                <a:gd name="connsiteX0" fmla="*/ 576044 w 1844463"/>
                <a:gd name="connsiteY0" fmla="*/ 131003 h 2018565"/>
                <a:gd name="connsiteX1" fmla="*/ 580940 w 1844463"/>
                <a:gd name="connsiteY1" fmla="*/ 0 h 2018565"/>
                <a:gd name="connsiteX2" fmla="*/ 664434 w 1844463"/>
                <a:gd name="connsiteY2" fmla="*/ 161811 h 2018565"/>
                <a:gd name="connsiteX3" fmla="*/ 623283 w 1844463"/>
                <a:gd name="connsiteY3" fmla="*/ 413870 h 2018565"/>
                <a:gd name="connsiteX4" fmla="*/ 462236 w 1844463"/>
                <a:gd name="connsiteY4" fmla="*/ 742538 h 2018565"/>
                <a:gd name="connsiteX5" fmla="*/ 282200 w 1844463"/>
                <a:gd name="connsiteY5" fmla="*/ 1015331 h 2018565"/>
                <a:gd name="connsiteX6" fmla="*/ 98511 w 1844463"/>
                <a:gd name="connsiteY6" fmla="*/ 1419591 h 2018565"/>
                <a:gd name="connsiteX7" fmla="*/ 112754 w 1844463"/>
                <a:gd name="connsiteY7" fmla="*/ 1729269 h 2018565"/>
                <a:gd name="connsiteX8" fmla="*/ 243490 w 1844463"/>
                <a:gd name="connsiteY8" fmla="*/ 1896888 h 2018565"/>
                <a:gd name="connsiteX9" fmla="*/ 450186 w 1844463"/>
                <a:gd name="connsiteY9" fmla="*/ 1902001 h 2018565"/>
                <a:gd name="connsiteX10" fmla="*/ 584573 w 1844463"/>
                <a:gd name="connsiteY10" fmla="*/ 1783681 h 2018565"/>
                <a:gd name="connsiteX11" fmla="*/ 723709 w 1844463"/>
                <a:gd name="connsiteY11" fmla="*/ 1619713 h 2018565"/>
                <a:gd name="connsiteX12" fmla="*/ 879278 w 1844463"/>
                <a:gd name="connsiteY12" fmla="*/ 1499932 h 2018565"/>
                <a:gd name="connsiteX13" fmla="*/ 1147690 w 1844463"/>
                <a:gd name="connsiteY13" fmla="*/ 1517461 h 2018565"/>
                <a:gd name="connsiteX14" fmla="*/ 1277330 w 1844463"/>
                <a:gd name="connsiteY14" fmla="*/ 1625556 h 2018565"/>
                <a:gd name="connsiteX15" fmla="*/ 1401129 w 1844463"/>
                <a:gd name="connsiteY15" fmla="*/ 1776012 h 2018565"/>
                <a:gd name="connsiteX16" fmla="*/ 1548663 w 1844463"/>
                <a:gd name="connsiteY16" fmla="*/ 1904192 h 2018565"/>
                <a:gd name="connsiteX17" fmla="*/ 1608188 w 1844463"/>
                <a:gd name="connsiteY17" fmla="*/ 1923912 h 2018565"/>
                <a:gd name="connsiteX18" fmla="*/ 1719935 w 1844463"/>
                <a:gd name="connsiteY18" fmla="*/ 1876073 h 2018565"/>
                <a:gd name="connsiteX19" fmla="*/ 1758645 w 1844463"/>
                <a:gd name="connsiteY19" fmla="*/ 1780029 h 2018565"/>
                <a:gd name="connsiteX20" fmla="*/ 1775809 w 1844463"/>
                <a:gd name="connsiteY20" fmla="*/ 1770169 h 2018565"/>
                <a:gd name="connsiteX21" fmla="*/ 1844463 w 1844463"/>
                <a:gd name="connsiteY21" fmla="*/ 1768708 h 2018565"/>
                <a:gd name="connsiteX22" fmla="*/ 1750611 w 1844463"/>
                <a:gd name="connsiteY22" fmla="*/ 1965544 h 2018565"/>
                <a:gd name="connsiteX23" fmla="*/ 1535516 w 1844463"/>
                <a:gd name="connsiteY23" fmla="*/ 1991471 h 2018565"/>
                <a:gd name="connsiteX24" fmla="*/ 1374469 w 1844463"/>
                <a:gd name="connsiteY24" fmla="*/ 1872421 h 2018565"/>
                <a:gd name="connsiteX25" fmla="*/ 1231317 w 1844463"/>
                <a:gd name="connsiteY25" fmla="*/ 1704436 h 2018565"/>
                <a:gd name="connsiteX26" fmla="*/ 1123222 w 1844463"/>
                <a:gd name="connsiteY26" fmla="*/ 1605836 h 2018565"/>
                <a:gd name="connsiteX27" fmla="*/ 864671 w 1844463"/>
                <a:gd name="connsiteY27" fmla="*/ 1617157 h 2018565"/>
                <a:gd name="connsiteX28" fmla="*/ 729187 w 1844463"/>
                <a:gd name="connsiteY28" fmla="*/ 1758848 h 2018565"/>
                <a:gd name="connsiteX29" fmla="*/ 597355 w 1844463"/>
                <a:gd name="connsiteY29" fmla="*/ 1908209 h 2018565"/>
                <a:gd name="connsiteX30" fmla="*/ 375322 w 1844463"/>
                <a:gd name="connsiteY30" fmla="*/ 2016669 h 2018565"/>
                <a:gd name="connsiteX31" fmla="*/ 94130 w 1844463"/>
                <a:gd name="connsiteY31" fmla="*/ 1887394 h 2018565"/>
                <a:gd name="connsiteX32" fmla="*/ 5024 w 1844463"/>
                <a:gd name="connsiteY32" fmla="*/ 1644911 h 2018565"/>
                <a:gd name="connsiteX33" fmla="*/ 57246 w 1844463"/>
                <a:gd name="connsiteY33" fmla="*/ 1286298 h 2018565"/>
                <a:gd name="connsiteX34" fmla="*/ 251889 w 1844463"/>
                <a:gd name="connsiteY34" fmla="*/ 909427 h 2018565"/>
                <a:gd name="connsiteX35" fmla="*/ 437038 w 1844463"/>
                <a:gd name="connsiteY35" fmla="*/ 617279 h 2018565"/>
                <a:gd name="connsiteX36" fmla="*/ 569236 w 1844463"/>
                <a:gd name="connsiteY36" fmla="*/ 299202 h 2018565"/>
                <a:gd name="connsiteX37" fmla="*/ 578320 w 1844463"/>
                <a:gd name="connsiteY37" fmla="*/ 175404 h 2018565"/>
                <a:gd name="connsiteX38" fmla="*/ 576044 w 1844463"/>
                <a:gd name="connsiteY38" fmla="*/ 131003 h 2018565"/>
                <a:gd name="connsiteX0" fmla="*/ 576044 w 1844463"/>
                <a:gd name="connsiteY0" fmla="*/ 117902 h 2005464"/>
                <a:gd name="connsiteX1" fmla="*/ 680502 w 1844463"/>
                <a:gd name="connsiteY1" fmla="*/ 0 h 2005464"/>
                <a:gd name="connsiteX2" fmla="*/ 664434 w 1844463"/>
                <a:gd name="connsiteY2" fmla="*/ 148710 h 2005464"/>
                <a:gd name="connsiteX3" fmla="*/ 623283 w 1844463"/>
                <a:gd name="connsiteY3" fmla="*/ 400769 h 2005464"/>
                <a:gd name="connsiteX4" fmla="*/ 462236 w 1844463"/>
                <a:gd name="connsiteY4" fmla="*/ 729437 h 2005464"/>
                <a:gd name="connsiteX5" fmla="*/ 282200 w 1844463"/>
                <a:gd name="connsiteY5" fmla="*/ 1002230 h 2005464"/>
                <a:gd name="connsiteX6" fmla="*/ 98511 w 1844463"/>
                <a:gd name="connsiteY6" fmla="*/ 1406490 h 2005464"/>
                <a:gd name="connsiteX7" fmla="*/ 112754 w 1844463"/>
                <a:gd name="connsiteY7" fmla="*/ 1716168 h 2005464"/>
                <a:gd name="connsiteX8" fmla="*/ 243490 w 1844463"/>
                <a:gd name="connsiteY8" fmla="*/ 1883787 h 2005464"/>
                <a:gd name="connsiteX9" fmla="*/ 450186 w 1844463"/>
                <a:gd name="connsiteY9" fmla="*/ 1888900 h 2005464"/>
                <a:gd name="connsiteX10" fmla="*/ 584573 w 1844463"/>
                <a:gd name="connsiteY10" fmla="*/ 1770580 h 2005464"/>
                <a:gd name="connsiteX11" fmla="*/ 723709 w 1844463"/>
                <a:gd name="connsiteY11" fmla="*/ 1606612 h 2005464"/>
                <a:gd name="connsiteX12" fmla="*/ 879278 w 1844463"/>
                <a:gd name="connsiteY12" fmla="*/ 1486831 h 2005464"/>
                <a:gd name="connsiteX13" fmla="*/ 1147690 w 1844463"/>
                <a:gd name="connsiteY13" fmla="*/ 1504360 h 2005464"/>
                <a:gd name="connsiteX14" fmla="*/ 1277330 w 1844463"/>
                <a:gd name="connsiteY14" fmla="*/ 1612455 h 2005464"/>
                <a:gd name="connsiteX15" fmla="*/ 1401129 w 1844463"/>
                <a:gd name="connsiteY15" fmla="*/ 1762911 h 2005464"/>
                <a:gd name="connsiteX16" fmla="*/ 1548663 w 1844463"/>
                <a:gd name="connsiteY16" fmla="*/ 1891091 h 2005464"/>
                <a:gd name="connsiteX17" fmla="*/ 1608188 w 1844463"/>
                <a:gd name="connsiteY17" fmla="*/ 1910811 h 2005464"/>
                <a:gd name="connsiteX18" fmla="*/ 1719935 w 1844463"/>
                <a:gd name="connsiteY18" fmla="*/ 1862972 h 2005464"/>
                <a:gd name="connsiteX19" fmla="*/ 1758645 w 1844463"/>
                <a:gd name="connsiteY19" fmla="*/ 1766928 h 2005464"/>
                <a:gd name="connsiteX20" fmla="*/ 1775809 w 1844463"/>
                <a:gd name="connsiteY20" fmla="*/ 1757068 h 2005464"/>
                <a:gd name="connsiteX21" fmla="*/ 1844463 w 1844463"/>
                <a:gd name="connsiteY21" fmla="*/ 1755607 h 2005464"/>
                <a:gd name="connsiteX22" fmla="*/ 1750611 w 1844463"/>
                <a:gd name="connsiteY22" fmla="*/ 1952443 h 2005464"/>
                <a:gd name="connsiteX23" fmla="*/ 1535516 w 1844463"/>
                <a:gd name="connsiteY23" fmla="*/ 1978370 h 2005464"/>
                <a:gd name="connsiteX24" fmla="*/ 1374469 w 1844463"/>
                <a:gd name="connsiteY24" fmla="*/ 1859320 h 2005464"/>
                <a:gd name="connsiteX25" fmla="*/ 1231317 w 1844463"/>
                <a:gd name="connsiteY25" fmla="*/ 1691335 h 2005464"/>
                <a:gd name="connsiteX26" fmla="*/ 1123222 w 1844463"/>
                <a:gd name="connsiteY26" fmla="*/ 1592735 h 2005464"/>
                <a:gd name="connsiteX27" fmla="*/ 864671 w 1844463"/>
                <a:gd name="connsiteY27" fmla="*/ 1604056 h 2005464"/>
                <a:gd name="connsiteX28" fmla="*/ 729187 w 1844463"/>
                <a:gd name="connsiteY28" fmla="*/ 1745747 h 2005464"/>
                <a:gd name="connsiteX29" fmla="*/ 597355 w 1844463"/>
                <a:gd name="connsiteY29" fmla="*/ 1895108 h 2005464"/>
                <a:gd name="connsiteX30" fmla="*/ 375322 w 1844463"/>
                <a:gd name="connsiteY30" fmla="*/ 2003568 h 2005464"/>
                <a:gd name="connsiteX31" fmla="*/ 94130 w 1844463"/>
                <a:gd name="connsiteY31" fmla="*/ 1874293 h 2005464"/>
                <a:gd name="connsiteX32" fmla="*/ 5024 w 1844463"/>
                <a:gd name="connsiteY32" fmla="*/ 1631810 h 2005464"/>
                <a:gd name="connsiteX33" fmla="*/ 57246 w 1844463"/>
                <a:gd name="connsiteY33" fmla="*/ 1273197 h 2005464"/>
                <a:gd name="connsiteX34" fmla="*/ 251889 w 1844463"/>
                <a:gd name="connsiteY34" fmla="*/ 896326 h 2005464"/>
                <a:gd name="connsiteX35" fmla="*/ 437038 w 1844463"/>
                <a:gd name="connsiteY35" fmla="*/ 604178 h 2005464"/>
                <a:gd name="connsiteX36" fmla="*/ 569236 w 1844463"/>
                <a:gd name="connsiteY36" fmla="*/ 286101 h 2005464"/>
                <a:gd name="connsiteX37" fmla="*/ 578320 w 1844463"/>
                <a:gd name="connsiteY37" fmla="*/ 162303 h 2005464"/>
                <a:gd name="connsiteX38" fmla="*/ 576044 w 1844463"/>
                <a:gd name="connsiteY38" fmla="*/ 117902 h 2005464"/>
                <a:gd name="connsiteX0" fmla="*/ 576044 w 1844463"/>
                <a:gd name="connsiteY0" fmla="*/ 138862 h 2026424"/>
                <a:gd name="connsiteX1" fmla="*/ 580940 w 1844463"/>
                <a:gd name="connsiteY1" fmla="*/ 0 h 2026424"/>
                <a:gd name="connsiteX2" fmla="*/ 664434 w 1844463"/>
                <a:gd name="connsiteY2" fmla="*/ 169670 h 2026424"/>
                <a:gd name="connsiteX3" fmla="*/ 623283 w 1844463"/>
                <a:gd name="connsiteY3" fmla="*/ 421729 h 2026424"/>
                <a:gd name="connsiteX4" fmla="*/ 462236 w 1844463"/>
                <a:gd name="connsiteY4" fmla="*/ 750397 h 2026424"/>
                <a:gd name="connsiteX5" fmla="*/ 282200 w 1844463"/>
                <a:gd name="connsiteY5" fmla="*/ 1023190 h 2026424"/>
                <a:gd name="connsiteX6" fmla="*/ 98511 w 1844463"/>
                <a:gd name="connsiteY6" fmla="*/ 1427450 h 2026424"/>
                <a:gd name="connsiteX7" fmla="*/ 112754 w 1844463"/>
                <a:gd name="connsiteY7" fmla="*/ 1737128 h 2026424"/>
                <a:gd name="connsiteX8" fmla="*/ 243490 w 1844463"/>
                <a:gd name="connsiteY8" fmla="*/ 1904747 h 2026424"/>
                <a:gd name="connsiteX9" fmla="*/ 450186 w 1844463"/>
                <a:gd name="connsiteY9" fmla="*/ 1909860 h 2026424"/>
                <a:gd name="connsiteX10" fmla="*/ 584573 w 1844463"/>
                <a:gd name="connsiteY10" fmla="*/ 1791540 h 2026424"/>
                <a:gd name="connsiteX11" fmla="*/ 723709 w 1844463"/>
                <a:gd name="connsiteY11" fmla="*/ 1627572 h 2026424"/>
                <a:gd name="connsiteX12" fmla="*/ 879278 w 1844463"/>
                <a:gd name="connsiteY12" fmla="*/ 1507791 h 2026424"/>
                <a:gd name="connsiteX13" fmla="*/ 1147690 w 1844463"/>
                <a:gd name="connsiteY13" fmla="*/ 1525320 h 2026424"/>
                <a:gd name="connsiteX14" fmla="*/ 1277330 w 1844463"/>
                <a:gd name="connsiteY14" fmla="*/ 1633415 h 2026424"/>
                <a:gd name="connsiteX15" fmla="*/ 1401129 w 1844463"/>
                <a:gd name="connsiteY15" fmla="*/ 1783871 h 2026424"/>
                <a:gd name="connsiteX16" fmla="*/ 1548663 w 1844463"/>
                <a:gd name="connsiteY16" fmla="*/ 1912051 h 2026424"/>
                <a:gd name="connsiteX17" fmla="*/ 1608188 w 1844463"/>
                <a:gd name="connsiteY17" fmla="*/ 1931771 h 2026424"/>
                <a:gd name="connsiteX18" fmla="*/ 1719935 w 1844463"/>
                <a:gd name="connsiteY18" fmla="*/ 1883932 h 2026424"/>
                <a:gd name="connsiteX19" fmla="*/ 1758645 w 1844463"/>
                <a:gd name="connsiteY19" fmla="*/ 1787888 h 2026424"/>
                <a:gd name="connsiteX20" fmla="*/ 1775809 w 1844463"/>
                <a:gd name="connsiteY20" fmla="*/ 1778028 h 2026424"/>
                <a:gd name="connsiteX21" fmla="*/ 1844463 w 1844463"/>
                <a:gd name="connsiteY21" fmla="*/ 1776567 h 2026424"/>
                <a:gd name="connsiteX22" fmla="*/ 1750611 w 1844463"/>
                <a:gd name="connsiteY22" fmla="*/ 1973403 h 2026424"/>
                <a:gd name="connsiteX23" fmla="*/ 1535516 w 1844463"/>
                <a:gd name="connsiteY23" fmla="*/ 1999330 h 2026424"/>
                <a:gd name="connsiteX24" fmla="*/ 1374469 w 1844463"/>
                <a:gd name="connsiteY24" fmla="*/ 1880280 h 2026424"/>
                <a:gd name="connsiteX25" fmla="*/ 1231317 w 1844463"/>
                <a:gd name="connsiteY25" fmla="*/ 1712295 h 2026424"/>
                <a:gd name="connsiteX26" fmla="*/ 1123222 w 1844463"/>
                <a:gd name="connsiteY26" fmla="*/ 1613695 h 2026424"/>
                <a:gd name="connsiteX27" fmla="*/ 864671 w 1844463"/>
                <a:gd name="connsiteY27" fmla="*/ 1625016 h 2026424"/>
                <a:gd name="connsiteX28" fmla="*/ 729187 w 1844463"/>
                <a:gd name="connsiteY28" fmla="*/ 1766707 h 2026424"/>
                <a:gd name="connsiteX29" fmla="*/ 597355 w 1844463"/>
                <a:gd name="connsiteY29" fmla="*/ 1916068 h 2026424"/>
                <a:gd name="connsiteX30" fmla="*/ 375322 w 1844463"/>
                <a:gd name="connsiteY30" fmla="*/ 2024528 h 2026424"/>
                <a:gd name="connsiteX31" fmla="*/ 94130 w 1844463"/>
                <a:gd name="connsiteY31" fmla="*/ 1895253 h 2026424"/>
                <a:gd name="connsiteX32" fmla="*/ 5024 w 1844463"/>
                <a:gd name="connsiteY32" fmla="*/ 1652770 h 2026424"/>
                <a:gd name="connsiteX33" fmla="*/ 57246 w 1844463"/>
                <a:gd name="connsiteY33" fmla="*/ 1294157 h 2026424"/>
                <a:gd name="connsiteX34" fmla="*/ 251889 w 1844463"/>
                <a:gd name="connsiteY34" fmla="*/ 917286 h 2026424"/>
                <a:gd name="connsiteX35" fmla="*/ 437038 w 1844463"/>
                <a:gd name="connsiteY35" fmla="*/ 625138 h 2026424"/>
                <a:gd name="connsiteX36" fmla="*/ 569236 w 1844463"/>
                <a:gd name="connsiteY36" fmla="*/ 307061 h 2026424"/>
                <a:gd name="connsiteX37" fmla="*/ 578320 w 1844463"/>
                <a:gd name="connsiteY37" fmla="*/ 183263 h 2026424"/>
                <a:gd name="connsiteX38" fmla="*/ 576044 w 1844463"/>
                <a:gd name="connsiteY38" fmla="*/ 138862 h 2026424"/>
                <a:gd name="connsiteX0" fmla="*/ 576044 w 1844463"/>
                <a:gd name="connsiteY0" fmla="*/ 138862 h 2026424"/>
                <a:gd name="connsiteX1" fmla="*/ 580940 w 1844463"/>
                <a:gd name="connsiteY1" fmla="*/ 0 h 2026424"/>
                <a:gd name="connsiteX2" fmla="*/ 664434 w 1844463"/>
                <a:gd name="connsiteY2" fmla="*/ 169670 h 2026424"/>
                <a:gd name="connsiteX3" fmla="*/ 623283 w 1844463"/>
                <a:gd name="connsiteY3" fmla="*/ 421729 h 2026424"/>
                <a:gd name="connsiteX4" fmla="*/ 462236 w 1844463"/>
                <a:gd name="connsiteY4" fmla="*/ 750397 h 2026424"/>
                <a:gd name="connsiteX5" fmla="*/ 282200 w 1844463"/>
                <a:gd name="connsiteY5" fmla="*/ 1023190 h 2026424"/>
                <a:gd name="connsiteX6" fmla="*/ 98511 w 1844463"/>
                <a:gd name="connsiteY6" fmla="*/ 1427450 h 2026424"/>
                <a:gd name="connsiteX7" fmla="*/ 112754 w 1844463"/>
                <a:gd name="connsiteY7" fmla="*/ 1737128 h 2026424"/>
                <a:gd name="connsiteX8" fmla="*/ 243490 w 1844463"/>
                <a:gd name="connsiteY8" fmla="*/ 1904747 h 2026424"/>
                <a:gd name="connsiteX9" fmla="*/ 450186 w 1844463"/>
                <a:gd name="connsiteY9" fmla="*/ 1909860 h 2026424"/>
                <a:gd name="connsiteX10" fmla="*/ 584573 w 1844463"/>
                <a:gd name="connsiteY10" fmla="*/ 1791540 h 2026424"/>
                <a:gd name="connsiteX11" fmla="*/ 723709 w 1844463"/>
                <a:gd name="connsiteY11" fmla="*/ 1627572 h 2026424"/>
                <a:gd name="connsiteX12" fmla="*/ 879278 w 1844463"/>
                <a:gd name="connsiteY12" fmla="*/ 1507791 h 2026424"/>
                <a:gd name="connsiteX13" fmla="*/ 1147690 w 1844463"/>
                <a:gd name="connsiteY13" fmla="*/ 1525320 h 2026424"/>
                <a:gd name="connsiteX14" fmla="*/ 1277330 w 1844463"/>
                <a:gd name="connsiteY14" fmla="*/ 1633415 h 2026424"/>
                <a:gd name="connsiteX15" fmla="*/ 1401129 w 1844463"/>
                <a:gd name="connsiteY15" fmla="*/ 1783871 h 2026424"/>
                <a:gd name="connsiteX16" fmla="*/ 1548663 w 1844463"/>
                <a:gd name="connsiteY16" fmla="*/ 1912051 h 2026424"/>
                <a:gd name="connsiteX17" fmla="*/ 1608188 w 1844463"/>
                <a:gd name="connsiteY17" fmla="*/ 1931771 h 2026424"/>
                <a:gd name="connsiteX18" fmla="*/ 1719935 w 1844463"/>
                <a:gd name="connsiteY18" fmla="*/ 1883932 h 2026424"/>
                <a:gd name="connsiteX19" fmla="*/ 1758645 w 1844463"/>
                <a:gd name="connsiteY19" fmla="*/ 1787888 h 2026424"/>
                <a:gd name="connsiteX20" fmla="*/ 1775809 w 1844463"/>
                <a:gd name="connsiteY20" fmla="*/ 1778028 h 2026424"/>
                <a:gd name="connsiteX21" fmla="*/ 1844463 w 1844463"/>
                <a:gd name="connsiteY21" fmla="*/ 1776567 h 2026424"/>
                <a:gd name="connsiteX22" fmla="*/ 1750611 w 1844463"/>
                <a:gd name="connsiteY22" fmla="*/ 1973403 h 2026424"/>
                <a:gd name="connsiteX23" fmla="*/ 1535516 w 1844463"/>
                <a:gd name="connsiteY23" fmla="*/ 1999330 h 2026424"/>
                <a:gd name="connsiteX24" fmla="*/ 1374469 w 1844463"/>
                <a:gd name="connsiteY24" fmla="*/ 1880280 h 2026424"/>
                <a:gd name="connsiteX25" fmla="*/ 1231317 w 1844463"/>
                <a:gd name="connsiteY25" fmla="*/ 1712295 h 2026424"/>
                <a:gd name="connsiteX26" fmla="*/ 1123222 w 1844463"/>
                <a:gd name="connsiteY26" fmla="*/ 1613695 h 2026424"/>
                <a:gd name="connsiteX27" fmla="*/ 864671 w 1844463"/>
                <a:gd name="connsiteY27" fmla="*/ 1625016 h 2026424"/>
                <a:gd name="connsiteX28" fmla="*/ 729187 w 1844463"/>
                <a:gd name="connsiteY28" fmla="*/ 1766707 h 2026424"/>
                <a:gd name="connsiteX29" fmla="*/ 597355 w 1844463"/>
                <a:gd name="connsiteY29" fmla="*/ 1916068 h 2026424"/>
                <a:gd name="connsiteX30" fmla="*/ 375322 w 1844463"/>
                <a:gd name="connsiteY30" fmla="*/ 2024528 h 2026424"/>
                <a:gd name="connsiteX31" fmla="*/ 94130 w 1844463"/>
                <a:gd name="connsiteY31" fmla="*/ 1895253 h 2026424"/>
                <a:gd name="connsiteX32" fmla="*/ 5024 w 1844463"/>
                <a:gd name="connsiteY32" fmla="*/ 1652770 h 2026424"/>
                <a:gd name="connsiteX33" fmla="*/ 57246 w 1844463"/>
                <a:gd name="connsiteY33" fmla="*/ 1294157 h 2026424"/>
                <a:gd name="connsiteX34" fmla="*/ 251889 w 1844463"/>
                <a:gd name="connsiteY34" fmla="*/ 917286 h 2026424"/>
                <a:gd name="connsiteX35" fmla="*/ 437038 w 1844463"/>
                <a:gd name="connsiteY35" fmla="*/ 625138 h 2026424"/>
                <a:gd name="connsiteX36" fmla="*/ 569236 w 1844463"/>
                <a:gd name="connsiteY36" fmla="*/ 307061 h 2026424"/>
                <a:gd name="connsiteX37" fmla="*/ 578320 w 1844463"/>
                <a:gd name="connsiteY37" fmla="*/ 183263 h 2026424"/>
                <a:gd name="connsiteX38" fmla="*/ 576044 w 1844463"/>
                <a:gd name="connsiteY38" fmla="*/ 138862 h 2026424"/>
                <a:gd name="connsiteX0" fmla="*/ 576044 w 1844463"/>
                <a:gd name="connsiteY0" fmla="*/ 161722 h 2049284"/>
                <a:gd name="connsiteX1" fmla="*/ 492766 w 1844463"/>
                <a:gd name="connsiteY1" fmla="*/ 0 h 2049284"/>
                <a:gd name="connsiteX2" fmla="*/ 664434 w 1844463"/>
                <a:gd name="connsiteY2" fmla="*/ 192530 h 2049284"/>
                <a:gd name="connsiteX3" fmla="*/ 623283 w 1844463"/>
                <a:gd name="connsiteY3" fmla="*/ 444589 h 2049284"/>
                <a:gd name="connsiteX4" fmla="*/ 462236 w 1844463"/>
                <a:gd name="connsiteY4" fmla="*/ 773257 h 2049284"/>
                <a:gd name="connsiteX5" fmla="*/ 282200 w 1844463"/>
                <a:gd name="connsiteY5" fmla="*/ 1046050 h 2049284"/>
                <a:gd name="connsiteX6" fmla="*/ 98511 w 1844463"/>
                <a:gd name="connsiteY6" fmla="*/ 1450310 h 2049284"/>
                <a:gd name="connsiteX7" fmla="*/ 112754 w 1844463"/>
                <a:gd name="connsiteY7" fmla="*/ 1759988 h 2049284"/>
                <a:gd name="connsiteX8" fmla="*/ 243490 w 1844463"/>
                <a:gd name="connsiteY8" fmla="*/ 1927607 h 2049284"/>
                <a:gd name="connsiteX9" fmla="*/ 450186 w 1844463"/>
                <a:gd name="connsiteY9" fmla="*/ 1932720 h 2049284"/>
                <a:gd name="connsiteX10" fmla="*/ 584573 w 1844463"/>
                <a:gd name="connsiteY10" fmla="*/ 1814400 h 2049284"/>
                <a:gd name="connsiteX11" fmla="*/ 723709 w 1844463"/>
                <a:gd name="connsiteY11" fmla="*/ 1650432 h 2049284"/>
                <a:gd name="connsiteX12" fmla="*/ 879278 w 1844463"/>
                <a:gd name="connsiteY12" fmla="*/ 1530651 h 2049284"/>
                <a:gd name="connsiteX13" fmla="*/ 1147690 w 1844463"/>
                <a:gd name="connsiteY13" fmla="*/ 1548180 h 2049284"/>
                <a:gd name="connsiteX14" fmla="*/ 1277330 w 1844463"/>
                <a:gd name="connsiteY14" fmla="*/ 1656275 h 2049284"/>
                <a:gd name="connsiteX15" fmla="*/ 1401129 w 1844463"/>
                <a:gd name="connsiteY15" fmla="*/ 1806731 h 2049284"/>
                <a:gd name="connsiteX16" fmla="*/ 1548663 w 1844463"/>
                <a:gd name="connsiteY16" fmla="*/ 1934911 h 2049284"/>
                <a:gd name="connsiteX17" fmla="*/ 1608188 w 1844463"/>
                <a:gd name="connsiteY17" fmla="*/ 1954631 h 2049284"/>
                <a:gd name="connsiteX18" fmla="*/ 1719935 w 1844463"/>
                <a:gd name="connsiteY18" fmla="*/ 1906792 h 2049284"/>
                <a:gd name="connsiteX19" fmla="*/ 1758645 w 1844463"/>
                <a:gd name="connsiteY19" fmla="*/ 1810748 h 2049284"/>
                <a:gd name="connsiteX20" fmla="*/ 1775809 w 1844463"/>
                <a:gd name="connsiteY20" fmla="*/ 1800888 h 2049284"/>
                <a:gd name="connsiteX21" fmla="*/ 1844463 w 1844463"/>
                <a:gd name="connsiteY21" fmla="*/ 1799427 h 2049284"/>
                <a:gd name="connsiteX22" fmla="*/ 1750611 w 1844463"/>
                <a:gd name="connsiteY22" fmla="*/ 1996263 h 2049284"/>
                <a:gd name="connsiteX23" fmla="*/ 1535516 w 1844463"/>
                <a:gd name="connsiteY23" fmla="*/ 2022190 h 2049284"/>
                <a:gd name="connsiteX24" fmla="*/ 1374469 w 1844463"/>
                <a:gd name="connsiteY24" fmla="*/ 1903140 h 2049284"/>
                <a:gd name="connsiteX25" fmla="*/ 1231317 w 1844463"/>
                <a:gd name="connsiteY25" fmla="*/ 1735155 h 2049284"/>
                <a:gd name="connsiteX26" fmla="*/ 1123222 w 1844463"/>
                <a:gd name="connsiteY26" fmla="*/ 1636555 h 2049284"/>
                <a:gd name="connsiteX27" fmla="*/ 864671 w 1844463"/>
                <a:gd name="connsiteY27" fmla="*/ 1647876 h 2049284"/>
                <a:gd name="connsiteX28" fmla="*/ 729187 w 1844463"/>
                <a:gd name="connsiteY28" fmla="*/ 1789567 h 2049284"/>
                <a:gd name="connsiteX29" fmla="*/ 597355 w 1844463"/>
                <a:gd name="connsiteY29" fmla="*/ 1938928 h 2049284"/>
                <a:gd name="connsiteX30" fmla="*/ 375322 w 1844463"/>
                <a:gd name="connsiteY30" fmla="*/ 2047388 h 2049284"/>
                <a:gd name="connsiteX31" fmla="*/ 94130 w 1844463"/>
                <a:gd name="connsiteY31" fmla="*/ 1918113 h 2049284"/>
                <a:gd name="connsiteX32" fmla="*/ 5024 w 1844463"/>
                <a:gd name="connsiteY32" fmla="*/ 1675630 h 2049284"/>
                <a:gd name="connsiteX33" fmla="*/ 57246 w 1844463"/>
                <a:gd name="connsiteY33" fmla="*/ 1317017 h 2049284"/>
                <a:gd name="connsiteX34" fmla="*/ 251889 w 1844463"/>
                <a:gd name="connsiteY34" fmla="*/ 940146 h 2049284"/>
                <a:gd name="connsiteX35" fmla="*/ 437038 w 1844463"/>
                <a:gd name="connsiteY35" fmla="*/ 647998 h 2049284"/>
                <a:gd name="connsiteX36" fmla="*/ 569236 w 1844463"/>
                <a:gd name="connsiteY36" fmla="*/ 329921 h 2049284"/>
                <a:gd name="connsiteX37" fmla="*/ 578320 w 1844463"/>
                <a:gd name="connsiteY37" fmla="*/ 206123 h 2049284"/>
                <a:gd name="connsiteX38" fmla="*/ 576044 w 1844463"/>
                <a:gd name="connsiteY38" fmla="*/ 161722 h 2049284"/>
                <a:gd name="connsiteX0" fmla="*/ 576044 w 1844463"/>
                <a:gd name="connsiteY0" fmla="*/ 161724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76044 w 1844463"/>
                <a:gd name="connsiteY38" fmla="*/ 161724 h 2049286"/>
                <a:gd name="connsiteX0" fmla="*/ 576044 w 1844463"/>
                <a:gd name="connsiteY0" fmla="*/ 161724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76044 w 1844463"/>
                <a:gd name="connsiteY38" fmla="*/ 161724 h 2049286"/>
                <a:gd name="connsiteX0" fmla="*/ 504199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4199 w 1844463"/>
                <a:gd name="connsiteY38" fmla="*/ 119270 h 2049286"/>
                <a:gd name="connsiteX0" fmla="*/ 504199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4199 w 1844463"/>
                <a:gd name="connsiteY38" fmla="*/ 119270 h 2049286"/>
                <a:gd name="connsiteX0" fmla="*/ 504199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4199 w 1844463"/>
                <a:gd name="connsiteY38" fmla="*/ 119270 h 2049286"/>
                <a:gd name="connsiteX0" fmla="*/ 494402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494402 w 1844463"/>
                <a:gd name="connsiteY38" fmla="*/ 119270 h 2049286"/>
                <a:gd name="connsiteX0" fmla="*/ 494402 w 1844463"/>
                <a:gd name="connsiteY0" fmla="*/ 119270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494402 w 1844463"/>
                <a:gd name="connsiteY38" fmla="*/ 119270 h 2049286"/>
                <a:gd name="connsiteX0" fmla="*/ 500933 w 1844463"/>
                <a:gd name="connsiteY0" fmla="*/ 99676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0933 w 1844463"/>
                <a:gd name="connsiteY38" fmla="*/ 99676 h 2049286"/>
                <a:gd name="connsiteX0" fmla="*/ 500933 w 1844463"/>
                <a:gd name="connsiteY0" fmla="*/ 99676 h 2049286"/>
                <a:gd name="connsiteX1" fmla="*/ 492766 w 1844463"/>
                <a:gd name="connsiteY1" fmla="*/ 2 h 2049286"/>
                <a:gd name="connsiteX2" fmla="*/ 664434 w 1844463"/>
                <a:gd name="connsiteY2" fmla="*/ 192532 h 2049286"/>
                <a:gd name="connsiteX3" fmla="*/ 623283 w 1844463"/>
                <a:gd name="connsiteY3" fmla="*/ 444591 h 2049286"/>
                <a:gd name="connsiteX4" fmla="*/ 462236 w 1844463"/>
                <a:gd name="connsiteY4" fmla="*/ 773259 h 2049286"/>
                <a:gd name="connsiteX5" fmla="*/ 282200 w 1844463"/>
                <a:gd name="connsiteY5" fmla="*/ 1046052 h 2049286"/>
                <a:gd name="connsiteX6" fmla="*/ 98511 w 1844463"/>
                <a:gd name="connsiteY6" fmla="*/ 1450312 h 2049286"/>
                <a:gd name="connsiteX7" fmla="*/ 112754 w 1844463"/>
                <a:gd name="connsiteY7" fmla="*/ 1759990 h 2049286"/>
                <a:gd name="connsiteX8" fmla="*/ 243490 w 1844463"/>
                <a:gd name="connsiteY8" fmla="*/ 1927609 h 2049286"/>
                <a:gd name="connsiteX9" fmla="*/ 450186 w 1844463"/>
                <a:gd name="connsiteY9" fmla="*/ 1932722 h 2049286"/>
                <a:gd name="connsiteX10" fmla="*/ 584573 w 1844463"/>
                <a:gd name="connsiteY10" fmla="*/ 1814402 h 2049286"/>
                <a:gd name="connsiteX11" fmla="*/ 723709 w 1844463"/>
                <a:gd name="connsiteY11" fmla="*/ 1650434 h 2049286"/>
                <a:gd name="connsiteX12" fmla="*/ 879278 w 1844463"/>
                <a:gd name="connsiteY12" fmla="*/ 1530653 h 2049286"/>
                <a:gd name="connsiteX13" fmla="*/ 1147690 w 1844463"/>
                <a:gd name="connsiteY13" fmla="*/ 1548182 h 2049286"/>
                <a:gd name="connsiteX14" fmla="*/ 1277330 w 1844463"/>
                <a:gd name="connsiteY14" fmla="*/ 1656277 h 2049286"/>
                <a:gd name="connsiteX15" fmla="*/ 1401129 w 1844463"/>
                <a:gd name="connsiteY15" fmla="*/ 1806733 h 2049286"/>
                <a:gd name="connsiteX16" fmla="*/ 1548663 w 1844463"/>
                <a:gd name="connsiteY16" fmla="*/ 1934913 h 2049286"/>
                <a:gd name="connsiteX17" fmla="*/ 1608188 w 1844463"/>
                <a:gd name="connsiteY17" fmla="*/ 1954633 h 2049286"/>
                <a:gd name="connsiteX18" fmla="*/ 1719935 w 1844463"/>
                <a:gd name="connsiteY18" fmla="*/ 1906794 h 2049286"/>
                <a:gd name="connsiteX19" fmla="*/ 1758645 w 1844463"/>
                <a:gd name="connsiteY19" fmla="*/ 1810750 h 2049286"/>
                <a:gd name="connsiteX20" fmla="*/ 1775809 w 1844463"/>
                <a:gd name="connsiteY20" fmla="*/ 1800890 h 2049286"/>
                <a:gd name="connsiteX21" fmla="*/ 1844463 w 1844463"/>
                <a:gd name="connsiteY21" fmla="*/ 1799429 h 2049286"/>
                <a:gd name="connsiteX22" fmla="*/ 1750611 w 1844463"/>
                <a:gd name="connsiteY22" fmla="*/ 1996265 h 2049286"/>
                <a:gd name="connsiteX23" fmla="*/ 1535516 w 1844463"/>
                <a:gd name="connsiteY23" fmla="*/ 2022192 h 2049286"/>
                <a:gd name="connsiteX24" fmla="*/ 1374469 w 1844463"/>
                <a:gd name="connsiteY24" fmla="*/ 1903142 h 2049286"/>
                <a:gd name="connsiteX25" fmla="*/ 1231317 w 1844463"/>
                <a:gd name="connsiteY25" fmla="*/ 1735157 h 2049286"/>
                <a:gd name="connsiteX26" fmla="*/ 1123222 w 1844463"/>
                <a:gd name="connsiteY26" fmla="*/ 1636557 h 2049286"/>
                <a:gd name="connsiteX27" fmla="*/ 864671 w 1844463"/>
                <a:gd name="connsiteY27" fmla="*/ 1647878 h 2049286"/>
                <a:gd name="connsiteX28" fmla="*/ 729187 w 1844463"/>
                <a:gd name="connsiteY28" fmla="*/ 1789569 h 2049286"/>
                <a:gd name="connsiteX29" fmla="*/ 597355 w 1844463"/>
                <a:gd name="connsiteY29" fmla="*/ 1938930 h 2049286"/>
                <a:gd name="connsiteX30" fmla="*/ 375322 w 1844463"/>
                <a:gd name="connsiteY30" fmla="*/ 2047390 h 2049286"/>
                <a:gd name="connsiteX31" fmla="*/ 94130 w 1844463"/>
                <a:gd name="connsiteY31" fmla="*/ 1918115 h 2049286"/>
                <a:gd name="connsiteX32" fmla="*/ 5024 w 1844463"/>
                <a:gd name="connsiteY32" fmla="*/ 1675632 h 2049286"/>
                <a:gd name="connsiteX33" fmla="*/ 57246 w 1844463"/>
                <a:gd name="connsiteY33" fmla="*/ 1317019 h 2049286"/>
                <a:gd name="connsiteX34" fmla="*/ 251889 w 1844463"/>
                <a:gd name="connsiteY34" fmla="*/ 940148 h 2049286"/>
                <a:gd name="connsiteX35" fmla="*/ 437038 w 1844463"/>
                <a:gd name="connsiteY35" fmla="*/ 648000 h 2049286"/>
                <a:gd name="connsiteX36" fmla="*/ 569236 w 1844463"/>
                <a:gd name="connsiteY36" fmla="*/ 329923 h 2049286"/>
                <a:gd name="connsiteX37" fmla="*/ 578320 w 1844463"/>
                <a:gd name="connsiteY37" fmla="*/ 206125 h 2049286"/>
                <a:gd name="connsiteX38" fmla="*/ 500933 w 1844463"/>
                <a:gd name="connsiteY38" fmla="*/ 99676 h 2049286"/>
                <a:gd name="connsiteX0" fmla="*/ 500933 w 1844463"/>
                <a:gd name="connsiteY0" fmla="*/ 99677 h 2049287"/>
                <a:gd name="connsiteX1" fmla="*/ 492766 w 1844463"/>
                <a:gd name="connsiteY1" fmla="*/ 3 h 2049287"/>
                <a:gd name="connsiteX2" fmla="*/ 664434 w 1844463"/>
                <a:gd name="connsiteY2" fmla="*/ 192533 h 2049287"/>
                <a:gd name="connsiteX3" fmla="*/ 623283 w 1844463"/>
                <a:gd name="connsiteY3" fmla="*/ 444592 h 2049287"/>
                <a:gd name="connsiteX4" fmla="*/ 462236 w 1844463"/>
                <a:gd name="connsiteY4" fmla="*/ 773260 h 2049287"/>
                <a:gd name="connsiteX5" fmla="*/ 282200 w 1844463"/>
                <a:gd name="connsiteY5" fmla="*/ 1046053 h 2049287"/>
                <a:gd name="connsiteX6" fmla="*/ 98511 w 1844463"/>
                <a:gd name="connsiteY6" fmla="*/ 1450313 h 2049287"/>
                <a:gd name="connsiteX7" fmla="*/ 112754 w 1844463"/>
                <a:gd name="connsiteY7" fmla="*/ 1759991 h 2049287"/>
                <a:gd name="connsiteX8" fmla="*/ 243490 w 1844463"/>
                <a:gd name="connsiteY8" fmla="*/ 1927610 h 2049287"/>
                <a:gd name="connsiteX9" fmla="*/ 450186 w 1844463"/>
                <a:gd name="connsiteY9" fmla="*/ 1932723 h 2049287"/>
                <a:gd name="connsiteX10" fmla="*/ 584573 w 1844463"/>
                <a:gd name="connsiteY10" fmla="*/ 1814403 h 2049287"/>
                <a:gd name="connsiteX11" fmla="*/ 723709 w 1844463"/>
                <a:gd name="connsiteY11" fmla="*/ 1650435 h 2049287"/>
                <a:gd name="connsiteX12" fmla="*/ 879278 w 1844463"/>
                <a:gd name="connsiteY12" fmla="*/ 1530654 h 2049287"/>
                <a:gd name="connsiteX13" fmla="*/ 1147690 w 1844463"/>
                <a:gd name="connsiteY13" fmla="*/ 1548183 h 2049287"/>
                <a:gd name="connsiteX14" fmla="*/ 1277330 w 1844463"/>
                <a:gd name="connsiteY14" fmla="*/ 1656278 h 2049287"/>
                <a:gd name="connsiteX15" fmla="*/ 1401129 w 1844463"/>
                <a:gd name="connsiteY15" fmla="*/ 1806734 h 2049287"/>
                <a:gd name="connsiteX16" fmla="*/ 1548663 w 1844463"/>
                <a:gd name="connsiteY16" fmla="*/ 1934914 h 2049287"/>
                <a:gd name="connsiteX17" fmla="*/ 1608188 w 1844463"/>
                <a:gd name="connsiteY17" fmla="*/ 1954634 h 2049287"/>
                <a:gd name="connsiteX18" fmla="*/ 1719935 w 1844463"/>
                <a:gd name="connsiteY18" fmla="*/ 1906795 h 2049287"/>
                <a:gd name="connsiteX19" fmla="*/ 1758645 w 1844463"/>
                <a:gd name="connsiteY19" fmla="*/ 1810751 h 2049287"/>
                <a:gd name="connsiteX20" fmla="*/ 1775809 w 1844463"/>
                <a:gd name="connsiteY20" fmla="*/ 1800891 h 2049287"/>
                <a:gd name="connsiteX21" fmla="*/ 1844463 w 1844463"/>
                <a:gd name="connsiteY21" fmla="*/ 1799430 h 2049287"/>
                <a:gd name="connsiteX22" fmla="*/ 1750611 w 1844463"/>
                <a:gd name="connsiteY22" fmla="*/ 1996266 h 2049287"/>
                <a:gd name="connsiteX23" fmla="*/ 1535516 w 1844463"/>
                <a:gd name="connsiteY23" fmla="*/ 2022193 h 2049287"/>
                <a:gd name="connsiteX24" fmla="*/ 1374469 w 1844463"/>
                <a:gd name="connsiteY24" fmla="*/ 1903143 h 2049287"/>
                <a:gd name="connsiteX25" fmla="*/ 1231317 w 1844463"/>
                <a:gd name="connsiteY25" fmla="*/ 1735158 h 2049287"/>
                <a:gd name="connsiteX26" fmla="*/ 1123222 w 1844463"/>
                <a:gd name="connsiteY26" fmla="*/ 1636558 h 2049287"/>
                <a:gd name="connsiteX27" fmla="*/ 864671 w 1844463"/>
                <a:gd name="connsiteY27" fmla="*/ 1647879 h 2049287"/>
                <a:gd name="connsiteX28" fmla="*/ 729187 w 1844463"/>
                <a:gd name="connsiteY28" fmla="*/ 1789570 h 2049287"/>
                <a:gd name="connsiteX29" fmla="*/ 597355 w 1844463"/>
                <a:gd name="connsiteY29" fmla="*/ 1938931 h 2049287"/>
                <a:gd name="connsiteX30" fmla="*/ 375322 w 1844463"/>
                <a:gd name="connsiteY30" fmla="*/ 2047391 h 2049287"/>
                <a:gd name="connsiteX31" fmla="*/ 94130 w 1844463"/>
                <a:gd name="connsiteY31" fmla="*/ 1918116 h 2049287"/>
                <a:gd name="connsiteX32" fmla="*/ 5024 w 1844463"/>
                <a:gd name="connsiteY32" fmla="*/ 1675633 h 2049287"/>
                <a:gd name="connsiteX33" fmla="*/ 57246 w 1844463"/>
                <a:gd name="connsiteY33" fmla="*/ 1317020 h 2049287"/>
                <a:gd name="connsiteX34" fmla="*/ 251889 w 1844463"/>
                <a:gd name="connsiteY34" fmla="*/ 940149 h 2049287"/>
                <a:gd name="connsiteX35" fmla="*/ 437038 w 1844463"/>
                <a:gd name="connsiteY35" fmla="*/ 648001 h 2049287"/>
                <a:gd name="connsiteX36" fmla="*/ 569236 w 1844463"/>
                <a:gd name="connsiteY36" fmla="*/ 329924 h 2049287"/>
                <a:gd name="connsiteX37" fmla="*/ 578320 w 1844463"/>
                <a:gd name="connsiteY37" fmla="*/ 206126 h 2049287"/>
                <a:gd name="connsiteX38" fmla="*/ 500933 w 1844463"/>
                <a:gd name="connsiteY38" fmla="*/ 99677 h 2049287"/>
                <a:gd name="connsiteX0" fmla="*/ 494402 w 1844463"/>
                <a:gd name="connsiteY0" fmla="*/ 89880 h 2049287"/>
                <a:gd name="connsiteX1" fmla="*/ 492766 w 1844463"/>
                <a:gd name="connsiteY1" fmla="*/ 3 h 2049287"/>
                <a:gd name="connsiteX2" fmla="*/ 664434 w 1844463"/>
                <a:gd name="connsiteY2" fmla="*/ 192533 h 2049287"/>
                <a:gd name="connsiteX3" fmla="*/ 623283 w 1844463"/>
                <a:gd name="connsiteY3" fmla="*/ 444592 h 2049287"/>
                <a:gd name="connsiteX4" fmla="*/ 462236 w 1844463"/>
                <a:gd name="connsiteY4" fmla="*/ 773260 h 2049287"/>
                <a:gd name="connsiteX5" fmla="*/ 282200 w 1844463"/>
                <a:gd name="connsiteY5" fmla="*/ 1046053 h 2049287"/>
                <a:gd name="connsiteX6" fmla="*/ 98511 w 1844463"/>
                <a:gd name="connsiteY6" fmla="*/ 1450313 h 2049287"/>
                <a:gd name="connsiteX7" fmla="*/ 112754 w 1844463"/>
                <a:gd name="connsiteY7" fmla="*/ 1759991 h 2049287"/>
                <a:gd name="connsiteX8" fmla="*/ 243490 w 1844463"/>
                <a:gd name="connsiteY8" fmla="*/ 1927610 h 2049287"/>
                <a:gd name="connsiteX9" fmla="*/ 450186 w 1844463"/>
                <a:gd name="connsiteY9" fmla="*/ 1932723 h 2049287"/>
                <a:gd name="connsiteX10" fmla="*/ 584573 w 1844463"/>
                <a:gd name="connsiteY10" fmla="*/ 1814403 h 2049287"/>
                <a:gd name="connsiteX11" fmla="*/ 723709 w 1844463"/>
                <a:gd name="connsiteY11" fmla="*/ 1650435 h 2049287"/>
                <a:gd name="connsiteX12" fmla="*/ 879278 w 1844463"/>
                <a:gd name="connsiteY12" fmla="*/ 1530654 h 2049287"/>
                <a:gd name="connsiteX13" fmla="*/ 1147690 w 1844463"/>
                <a:gd name="connsiteY13" fmla="*/ 1548183 h 2049287"/>
                <a:gd name="connsiteX14" fmla="*/ 1277330 w 1844463"/>
                <a:gd name="connsiteY14" fmla="*/ 1656278 h 2049287"/>
                <a:gd name="connsiteX15" fmla="*/ 1401129 w 1844463"/>
                <a:gd name="connsiteY15" fmla="*/ 1806734 h 2049287"/>
                <a:gd name="connsiteX16" fmla="*/ 1548663 w 1844463"/>
                <a:gd name="connsiteY16" fmla="*/ 1934914 h 2049287"/>
                <a:gd name="connsiteX17" fmla="*/ 1608188 w 1844463"/>
                <a:gd name="connsiteY17" fmla="*/ 1954634 h 2049287"/>
                <a:gd name="connsiteX18" fmla="*/ 1719935 w 1844463"/>
                <a:gd name="connsiteY18" fmla="*/ 1906795 h 2049287"/>
                <a:gd name="connsiteX19" fmla="*/ 1758645 w 1844463"/>
                <a:gd name="connsiteY19" fmla="*/ 1810751 h 2049287"/>
                <a:gd name="connsiteX20" fmla="*/ 1775809 w 1844463"/>
                <a:gd name="connsiteY20" fmla="*/ 1800891 h 2049287"/>
                <a:gd name="connsiteX21" fmla="*/ 1844463 w 1844463"/>
                <a:gd name="connsiteY21" fmla="*/ 1799430 h 2049287"/>
                <a:gd name="connsiteX22" fmla="*/ 1750611 w 1844463"/>
                <a:gd name="connsiteY22" fmla="*/ 1996266 h 2049287"/>
                <a:gd name="connsiteX23" fmla="*/ 1535516 w 1844463"/>
                <a:gd name="connsiteY23" fmla="*/ 2022193 h 2049287"/>
                <a:gd name="connsiteX24" fmla="*/ 1374469 w 1844463"/>
                <a:gd name="connsiteY24" fmla="*/ 1903143 h 2049287"/>
                <a:gd name="connsiteX25" fmla="*/ 1231317 w 1844463"/>
                <a:gd name="connsiteY25" fmla="*/ 1735158 h 2049287"/>
                <a:gd name="connsiteX26" fmla="*/ 1123222 w 1844463"/>
                <a:gd name="connsiteY26" fmla="*/ 1636558 h 2049287"/>
                <a:gd name="connsiteX27" fmla="*/ 864671 w 1844463"/>
                <a:gd name="connsiteY27" fmla="*/ 1647879 h 2049287"/>
                <a:gd name="connsiteX28" fmla="*/ 729187 w 1844463"/>
                <a:gd name="connsiteY28" fmla="*/ 1789570 h 2049287"/>
                <a:gd name="connsiteX29" fmla="*/ 597355 w 1844463"/>
                <a:gd name="connsiteY29" fmla="*/ 1938931 h 2049287"/>
                <a:gd name="connsiteX30" fmla="*/ 375322 w 1844463"/>
                <a:gd name="connsiteY30" fmla="*/ 2047391 h 2049287"/>
                <a:gd name="connsiteX31" fmla="*/ 94130 w 1844463"/>
                <a:gd name="connsiteY31" fmla="*/ 1918116 h 2049287"/>
                <a:gd name="connsiteX32" fmla="*/ 5024 w 1844463"/>
                <a:gd name="connsiteY32" fmla="*/ 1675633 h 2049287"/>
                <a:gd name="connsiteX33" fmla="*/ 57246 w 1844463"/>
                <a:gd name="connsiteY33" fmla="*/ 1317020 h 2049287"/>
                <a:gd name="connsiteX34" fmla="*/ 251889 w 1844463"/>
                <a:gd name="connsiteY34" fmla="*/ 940149 h 2049287"/>
                <a:gd name="connsiteX35" fmla="*/ 437038 w 1844463"/>
                <a:gd name="connsiteY35" fmla="*/ 648001 h 2049287"/>
                <a:gd name="connsiteX36" fmla="*/ 569236 w 1844463"/>
                <a:gd name="connsiteY36" fmla="*/ 329924 h 2049287"/>
                <a:gd name="connsiteX37" fmla="*/ 578320 w 1844463"/>
                <a:gd name="connsiteY37" fmla="*/ 206126 h 2049287"/>
                <a:gd name="connsiteX38" fmla="*/ 494402 w 1844463"/>
                <a:gd name="connsiteY38" fmla="*/ 89880 h 2049287"/>
                <a:gd name="connsiteX0" fmla="*/ 1124964 w 2475025"/>
                <a:gd name="connsiteY0" fmla="*/ 252679 h 2212086"/>
                <a:gd name="connsiteX1" fmla="*/ 0 w 2475025"/>
                <a:gd name="connsiteY1" fmla="*/ 1 h 2212086"/>
                <a:gd name="connsiteX2" fmla="*/ 1294996 w 2475025"/>
                <a:gd name="connsiteY2" fmla="*/ 355332 h 2212086"/>
                <a:gd name="connsiteX3" fmla="*/ 1253845 w 2475025"/>
                <a:gd name="connsiteY3" fmla="*/ 607391 h 2212086"/>
                <a:gd name="connsiteX4" fmla="*/ 1092798 w 2475025"/>
                <a:gd name="connsiteY4" fmla="*/ 936059 h 2212086"/>
                <a:gd name="connsiteX5" fmla="*/ 912762 w 2475025"/>
                <a:gd name="connsiteY5" fmla="*/ 1208852 h 2212086"/>
                <a:gd name="connsiteX6" fmla="*/ 729073 w 2475025"/>
                <a:gd name="connsiteY6" fmla="*/ 1613112 h 2212086"/>
                <a:gd name="connsiteX7" fmla="*/ 743316 w 2475025"/>
                <a:gd name="connsiteY7" fmla="*/ 1922790 h 2212086"/>
                <a:gd name="connsiteX8" fmla="*/ 874052 w 2475025"/>
                <a:gd name="connsiteY8" fmla="*/ 2090409 h 2212086"/>
                <a:gd name="connsiteX9" fmla="*/ 1080748 w 2475025"/>
                <a:gd name="connsiteY9" fmla="*/ 2095522 h 2212086"/>
                <a:gd name="connsiteX10" fmla="*/ 1215135 w 2475025"/>
                <a:gd name="connsiteY10" fmla="*/ 1977202 h 2212086"/>
                <a:gd name="connsiteX11" fmla="*/ 1354271 w 2475025"/>
                <a:gd name="connsiteY11" fmla="*/ 1813234 h 2212086"/>
                <a:gd name="connsiteX12" fmla="*/ 1509840 w 2475025"/>
                <a:gd name="connsiteY12" fmla="*/ 1693453 h 2212086"/>
                <a:gd name="connsiteX13" fmla="*/ 1778252 w 2475025"/>
                <a:gd name="connsiteY13" fmla="*/ 1710982 h 2212086"/>
                <a:gd name="connsiteX14" fmla="*/ 1907892 w 2475025"/>
                <a:gd name="connsiteY14" fmla="*/ 1819077 h 2212086"/>
                <a:gd name="connsiteX15" fmla="*/ 2031691 w 2475025"/>
                <a:gd name="connsiteY15" fmla="*/ 1969533 h 2212086"/>
                <a:gd name="connsiteX16" fmla="*/ 2179225 w 2475025"/>
                <a:gd name="connsiteY16" fmla="*/ 2097713 h 2212086"/>
                <a:gd name="connsiteX17" fmla="*/ 2238750 w 2475025"/>
                <a:gd name="connsiteY17" fmla="*/ 2117433 h 2212086"/>
                <a:gd name="connsiteX18" fmla="*/ 2350497 w 2475025"/>
                <a:gd name="connsiteY18" fmla="*/ 2069594 h 2212086"/>
                <a:gd name="connsiteX19" fmla="*/ 2389207 w 2475025"/>
                <a:gd name="connsiteY19" fmla="*/ 1973550 h 2212086"/>
                <a:gd name="connsiteX20" fmla="*/ 2406371 w 2475025"/>
                <a:gd name="connsiteY20" fmla="*/ 1963690 h 2212086"/>
                <a:gd name="connsiteX21" fmla="*/ 2475025 w 2475025"/>
                <a:gd name="connsiteY21" fmla="*/ 1962229 h 2212086"/>
                <a:gd name="connsiteX22" fmla="*/ 2381173 w 2475025"/>
                <a:gd name="connsiteY22" fmla="*/ 2159065 h 2212086"/>
                <a:gd name="connsiteX23" fmla="*/ 2166078 w 2475025"/>
                <a:gd name="connsiteY23" fmla="*/ 2184992 h 2212086"/>
                <a:gd name="connsiteX24" fmla="*/ 2005031 w 2475025"/>
                <a:gd name="connsiteY24" fmla="*/ 2065942 h 2212086"/>
                <a:gd name="connsiteX25" fmla="*/ 1861879 w 2475025"/>
                <a:gd name="connsiteY25" fmla="*/ 1897957 h 2212086"/>
                <a:gd name="connsiteX26" fmla="*/ 1753784 w 2475025"/>
                <a:gd name="connsiteY26" fmla="*/ 1799357 h 2212086"/>
                <a:gd name="connsiteX27" fmla="*/ 1495233 w 2475025"/>
                <a:gd name="connsiteY27" fmla="*/ 1810678 h 2212086"/>
                <a:gd name="connsiteX28" fmla="*/ 1359749 w 2475025"/>
                <a:gd name="connsiteY28" fmla="*/ 1952369 h 2212086"/>
                <a:gd name="connsiteX29" fmla="*/ 1227917 w 2475025"/>
                <a:gd name="connsiteY29" fmla="*/ 2101730 h 2212086"/>
                <a:gd name="connsiteX30" fmla="*/ 1005884 w 2475025"/>
                <a:gd name="connsiteY30" fmla="*/ 2210190 h 2212086"/>
                <a:gd name="connsiteX31" fmla="*/ 724692 w 2475025"/>
                <a:gd name="connsiteY31" fmla="*/ 2080915 h 2212086"/>
                <a:gd name="connsiteX32" fmla="*/ 635586 w 2475025"/>
                <a:gd name="connsiteY32" fmla="*/ 1838432 h 2212086"/>
                <a:gd name="connsiteX33" fmla="*/ 687808 w 2475025"/>
                <a:gd name="connsiteY33" fmla="*/ 1479819 h 2212086"/>
                <a:gd name="connsiteX34" fmla="*/ 882451 w 2475025"/>
                <a:gd name="connsiteY34" fmla="*/ 1102948 h 2212086"/>
                <a:gd name="connsiteX35" fmla="*/ 1067600 w 2475025"/>
                <a:gd name="connsiteY35" fmla="*/ 810800 h 2212086"/>
                <a:gd name="connsiteX36" fmla="*/ 1199798 w 2475025"/>
                <a:gd name="connsiteY36" fmla="*/ 492723 h 2212086"/>
                <a:gd name="connsiteX37" fmla="*/ 1208882 w 2475025"/>
                <a:gd name="connsiteY37" fmla="*/ 368925 h 2212086"/>
                <a:gd name="connsiteX38" fmla="*/ 1124964 w 2475025"/>
                <a:gd name="connsiteY38" fmla="*/ 252679 h 2212086"/>
                <a:gd name="connsiteX0" fmla="*/ 298 w 2522528"/>
                <a:gd name="connsiteY0" fmla="*/ 60031 h 2212086"/>
                <a:gd name="connsiteX1" fmla="*/ 47503 w 2522528"/>
                <a:gd name="connsiteY1" fmla="*/ 1 h 2212086"/>
                <a:gd name="connsiteX2" fmla="*/ 1342499 w 2522528"/>
                <a:gd name="connsiteY2" fmla="*/ 355332 h 2212086"/>
                <a:gd name="connsiteX3" fmla="*/ 1301348 w 2522528"/>
                <a:gd name="connsiteY3" fmla="*/ 607391 h 2212086"/>
                <a:gd name="connsiteX4" fmla="*/ 1140301 w 2522528"/>
                <a:gd name="connsiteY4" fmla="*/ 936059 h 2212086"/>
                <a:gd name="connsiteX5" fmla="*/ 960265 w 2522528"/>
                <a:gd name="connsiteY5" fmla="*/ 1208852 h 2212086"/>
                <a:gd name="connsiteX6" fmla="*/ 776576 w 2522528"/>
                <a:gd name="connsiteY6" fmla="*/ 1613112 h 2212086"/>
                <a:gd name="connsiteX7" fmla="*/ 790819 w 2522528"/>
                <a:gd name="connsiteY7" fmla="*/ 1922790 h 2212086"/>
                <a:gd name="connsiteX8" fmla="*/ 921555 w 2522528"/>
                <a:gd name="connsiteY8" fmla="*/ 2090409 h 2212086"/>
                <a:gd name="connsiteX9" fmla="*/ 1128251 w 2522528"/>
                <a:gd name="connsiteY9" fmla="*/ 2095522 h 2212086"/>
                <a:gd name="connsiteX10" fmla="*/ 1262638 w 2522528"/>
                <a:gd name="connsiteY10" fmla="*/ 1977202 h 2212086"/>
                <a:gd name="connsiteX11" fmla="*/ 1401774 w 2522528"/>
                <a:gd name="connsiteY11" fmla="*/ 1813234 h 2212086"/>
                <a:gd name="connsiteX12" fmla="*/ 1557343 w 2522528"/>
                <a:gd name="connsiteY12" fmla="*/ 1693453 h 2212086"/>
                <a:gd name="connsiteX13" fmla="*/ 1825755 w 2522528"/>
                <a:gd name="connsiteY13" fmla="*/ 1710982 h 2212086"/>
                <a:gd name="connsiteX14" fmla="*/ 1955395 w 2522528"/>
                <a:gd name="connsiteY14" fmla="*/ 1819077 h 2212086"/>
                <a:gd name="connsiteX15" fmla="*/ 2079194 w 2522528"/>
                <a:gd name="connsiteY15" fmla="*/ 1969533 h 2212086"/>
                <a:gd name="connsiteX16" fmla="*/ 2226728 w 2522528"/>
                <a:gd name="connsiteY16" fmla="*/ 2097713 h 2212086"/>
                <a:gd name="connsiteX17" fmla="*/ 2286253 w 2522528"/>
                <a:gd name="connsiteY17" fmla="*/ 2117433 h 2212086"/>
                <a:gd name="connsiteX18" fmla="*/ 2398000 w 2522528"/>
                <a:gd name="connsiteY18" fmla="*/ 2069594 h 2212086"/>
                <a:gd name="connsiteX19" fmla="*/ 2436710 w 2522528"/>
                <a:gd name="connsiteY19" fmla="*/ 1973550 h 2212086"/>
                <a:gd name="connsiteX20" fmla="*/ 2453874 w 2522528"/>
                <a:gd name="connsiteY20" fmla="*/ 1963690 h 2212086"/>
                <a:gd name="connsiteX21" fmla="*/ 2522528 w 2522528"/>
                <a:gd name="connsiteY21" fmla="*/ 1962229 h 2212086"/>
                <a:gd name="connsiteX22" fmla="*/ 2428676 w 2522528"/>
                <a:gd name="connsiteY22" fmla="*/ 2159065 h 2212086"/>
                <a:gd name="connsiteX23" fmla="*/ 2213581 w 2522528"/>
                <a:gd name="connsiteY23" fmla="*/ 2184992 h 2212086"/>
                <a:gd name="connsiteX24" fmla="*/ 2052534 w 2522528"/>
                <a:gd name="connsiteY24" fmla="*/ 2065942 h 2212086"/>
                <a:gd name="connsiteX25" fmla="*/ 1909382 w 2522528"/>
                <a:gd name="connsiteY25" fmla="*/ 1897957 h 2212086"/>
                <a:gd name="connsiteX26" fmla="*/ 1801287 w 2522528"/>
                <a:gd name="connsiteY26" fmla="*/ 1799357 h 2212086"/>
                <a:gd name="connsiteX27" fmla="*/ 1542736 w 2522528"/>
                <a:gd name="connsiteY27" fmla="*/ 1810678 h 2212086"/>
                <a:gd name="connsiteX28" fmla="*/ 1407252 w 2522528"/>
                <a:gd name="connsiteY28" fmla="*/ 1952369 h 2212086"/>
                <a:gd name="connsiteX29" fmla="*/ 1275420 w 2522528"/>
                <a:gd name="connsiteY29" fmla="*/ 2101730 h 2212086"/>
                <a:gd name="connsiteX30" fmla="*/ 1053387 w 2522528"/>
                <a:gd name="connsiteY30" fmla="*/ 2210190 h 2212086"/>
                <a:gd name="connsiteX31" fmla="*/ 772195 w 2522528"/>
                <a:gd name="connsiteY31" fmla="*/ 2080915 h 2212086"/>
                <a:gd name="connsiteX32" fmla="*/ 683089 w 2522528"/>
                <a:gd name="connsiteY32" fmla="*/ 1838432 h 2212086"/>
                <a:gd name="connsiteX33" fmla="*/ 735311 w 2522528"/>
                <a:gd name="connsiteY33" fmla="*/ 1479819 h 2212086"/>
                <a:gd name="connsiteX34" fmla="*/ 929954 w 2522528"/>
                <a:gd name="connsiteY34" fmla="*/ 1102948 h 2212086"/>
                <a:gd name="connsiteX35" fmla="*/ 1115103 w 2522528"/>
                <a:gd name="connsiteY35" fmla="*/ 810800 h 2212086"/>
                <a:gd name="connsiteX36" fmla="*/ 1247301 w 2522528"/>
                <a:gd name="connsiteY36" fmla="*/ 492723 h 2212086"/>
                <a:gd name="connsiteX37" fmla="*/ 1256385 w 2522528"/>
                <a:gd name="connsiteY37" fmla="*/ 368925 h 2212086"/>
                <a:gd name="connsiteX38" fmla="*/ 298 w 2522528"/>
                <a:gd name="connsiteY38" fmla="*/ 60031 h 2212086"/>
                <a:gd name="connsiteX0" fmla="*/ 0 w 2522230"/>
                <a:gd name="connsiteY0" fmla="*/ 60031 h 2212086"/>
                <a:gd name="connsiteX1" fmla="*/ 47205 w 2522230"/>
                <a:gd name="connsiteY1" fmla="*/ 1 h 2212086"/>
                <a:gd name="connsiteX2" fmla="*/ 1342201 w 2522230"/>
                <a:gd name="connsiteY2" fmla="*/ 355332 h 2212086"/>
                <a:gd name="connsiteX3" fmla="*/ 1301050 w 2522230"/>
                <a:gd name="connsiteY3" fmla="*/ 607391 h 2212086"/>
                <a:gd name="connsiteX4" fmla="*/ 1140003 w 2522230"/>
                <a:gd name="connsiteY4" fmla="*/ 936059 h 2212086"/>
                <a:gd name="connsiteX5" fmla="*/ 959967 w 2522230"/>
                <a:gd name="connsiteY5" fmla="*/ 1208852 h 2212086"/>
                <a:gd name="connsiteX6" fmla="*/ 776278 w 2522230"/>
                <a:gd name="connsiteY6" fmla="*/ 1613112 h 2212086"/>
                <a:gd name="connsiteX7" fmla="*/ 790521 w 2522230"/>
                <a:gd name="connsiteY7" fmla="*/ 1922790 h 2212086"/>
                <a:gd name="connsiteX8" fmla="*/ 921257 w 2522230"/>
                <a:gd name="connsiteY8" fmla="*/ 2090409 h 2212086"/>
                <a:gd name="connsiteX9" fmla="*/ 1127953 w 2522230"/>
                <a:gd name="connsiteY9" fmla="*/ 2095522 h 2212086"/>
                <a:gd name="connsiteX10" fmla="*/ 1262340 w 2522230"/>
                <a:gd name="connsiteY10" fmla="*/ 1977202 h 2212086"/>
                <a:gd name="connsiteX11" fmla="*/ 1401476 w 2522230"/>
                <a:gd name="connsiteY11" fmla="*/ 1813234 h 2212086"/>
                <a:gd name="connsiteX12" fmla="*/ 1557045 w 2522230"/>
                <a:gd name="connsiteY12" fmla="*/ 1693453 h 2212086"/>
                <a:gd name="connsiteX13" fmla="*/ 1825457 w 2522230"/>
                <a:gd name="connsiteY13" fmla="*/ 1710982 h 2212086"/>
                <a:gd name="connsiteX14" fmla="*/ 1955097 w 2522230"/>
                <a:gd name="connsiteY14" fmla="*/ 1819077 h 2212086"/>
                <a:gd name="connsiteX15" fmla="*/ 2078896 w 2522230"/>
                <a:gd name="connsiteY15" fmla="*/ 1969533 h 2212086"/>
                <a:gd name="connsiteX16" fmla="*/ 2226430 w 2522230"/>
                <a:gd name="connsiteY16" fmla="*/ 2097713 h 2212086"/>
                <a:gd name="connsiteX17" fmla="*/ 2285955 w 2522230"/>
                <a:gd name="connsiteY17" fmla="*/ 2117433 h 2212086"/>
                <a:gd name="connsiteX18" fmla="*/ 2397702 w 2522230"/>
                <a:gd name="connsiteY18" fmla="*/ 2069594 h 2212086"/>
                <a:gd name="connsiteX19" fmla="*/ 2436412 w 2522230"/>
                <a:gd name="connsiteY19" fmla="*/ 1973550 h 2212086"/>
                <a:gd name="connsiteX20" fmla="*/ 2453576 w 2522230"/>
                <a:gd name="connsiteY20" fmla="*/ 1963690 h 2212086"/>
                <a:gd name="connsiteX21" fmla="*/ 2522230 w 2522230"/>
                <a:gd name="connsiteY21" fmla="*/ 1962229 h 2212086"/>
                <a:gd name="connsiteX22" fmla="*/ 2428378 w 2522230"/>
                <a:gd name="connsiteY22" fmla="*/ 2159065 h 2212086"/>
                <a:gd name="connsiteX23" fmla="*/ 2213283 w 2522230"/>
                <a:gd name="connsiteY23" fmla="*/ 2184992 h 2212086"/>
                <a:gd name="connsiteX24" fmla="*/ 2052236 w 2522230"/>
                <a:gd name="connsiteY24" fmla="*/ 2065942 h 2212086"/>
                <a:gd name="connsiteX25" fmla="*/ 1909084 w 2522230"/>
                <a:gd name="connsiteY25" fmla="*/ 1897957 h 2212086"/>
                <a:gd name="connsiteX26" fmla="*/ 1800989 w 2522230"/>
                <a:gd name="connsiteY26" fmla="*/ 1799357 h 2212086"/>
                <a:gd name="connsiteX27" fmla="*/ 1542438 w 2522230"/>
                <a:gd name="connsiteY27" fmla="*/ 1810678 h 2212086"/>
                <a:gd name="connsiteX28" fmla="*/ 1406954 w 2522230"/>
                <a:gd name="connsiteY28" fmla="*/ 1952369 h 2212086"/>
                <a:gd name="connsiteX29" fmla="*/ 1275122 w 2522230"/>
                <a:gd name="connsiteY29" fmla="*/ 2101730 h 2212086"/>
                <a:gd name="connsiteX30" fmla="*/ 1053089 w 2522230"/>
                <a:gd name="connsiteY30" fmla="*/ 2210190 h 2212086"/>
                <a:gd name="connsiteX31" fmla="*/ 771897 w 2522230"/>
                <a:gd name="connsiteY31" fmla="*/ 2080915 h 2212086"/>
                <a:gd name="connsiteX32" fmla="*/ 682791 w 2522230"/>
                <a:gd name="connsiteY32" fmla="*/ 1838432 h 2212086"/>
                <a:gd name="connsiteX33" fmla="*/ 735013 w 2522230"/>
                <a:gd name="connsiteY33" fmla="*/ 1479819 h 2212086"/>
                <a:gd name="connsiteX34" fmla="*/ 929656 w 2522230"/>
                <a:gd name="connsiteY34" fmla="*/ 1102948 h 2212086"/>
                <a:gd name="connsiteX35" fmla="*/ 1114805 w 2522230"/>
                <a:gd name="connsiteY35" fmla="*/ 810800 h 2212086"/>
                <a:gd name="connsiteX36" fmla="*/ 1247003 w 2522230"/>
                <a:gd name="connsiteY36" fmla="*/ 492723 h 2212086"/>
                <a:gd name="connsiteX37" fmla="*/ 1256087 w 2522230"/>
                <a:gd name="connsiteY37" fmla="*/ 368925 h 2212086"/>
                <a:gd name="connsiteX38" fmla="*/ 0 w 2522230"/>
                <a:gd name="connsiteY38" fmla="*/ 60031 h 2212086"/>
                <a:gd name="connsiteX0" fmla="*/ 0 w 2522230"/>
                <a:gd name="connsiteY0" fmla="*/ 60031 h 2212086"/>
                <a:gd name="connsiteX1" fmla="*/ 47205 w 2522230"/>
                <a:gd name="connsiteY1" fmla="*/ 1 h 2212086"/>
                <a:gd name="connsiteX2" fmla="*/ 1342201 w 2522230"/>
                <a:gd name="connsiteY2" fmla="*/ 355332 h 2212086"/>
                <a:gd name="connsiteX3" fmla="*/ 1301050 w 2522230"/>
                <a:gd name="connsiteY3" fmla="*/ 607391 h 2212086"/>
                <a:gd name="connsiteX4" fmla="*/ 1140003 w 2522230"/>
                <a:gd name="connsiteY4" fmla="*/ 936059 h 2212086"/>
                <a:gd name="connsiteX5" fmla="*/ 959967 w 2522230"/>
                <a:gd name="connsiteY5" fmla="*/ 1208852 h 2212086"/>
                <a:gd name="connsiteX6" fmla="*/ 776278 w 2522230"/>
                <a:gd name="connsiteY6" fmla="*/ 1613112 h 2212086"/>
                <a:gd name="connsiteX7" fmla="*/ 790521 w 2522230"/>
                <a:gd name="connsiteY7" fmla="*/ 1922790 h 2212086"/>
                <a:gd name="connsiteX8" fmla="*/ 921257 w 2522230"/>
                <a:gd name="connsiteY8" fmla="*/ 2090409 h 2212086"/>
                <a:gd name="connsiteX9" fmla="*/ 1127953 w 2522230"/>
                <a:gd name="connsiteY9" fmla="*/ 2095522 h 2212086"/>
                <a:gd name="connsiteX10" fmla="*/ 1262340 w 2522230"/>
                <a:gd name="connsiteY10" fmla="*/ 1977202 h 2212086"/>
                <a:gd name="connsiteX11" fmla="*/ 1401476 w 2522230"/>
                <a:gd name="connsiteY11" fmla="*/ 1813234 h 2212086"/>
                <a:gd name="connsiteX12" fmla="*/ 1557045 w 2522230"/>
                <a:gd name="connsiteY12" fmla="*/ 1693453 h 2212086"/>
                <a:gd name="connsiteX13" fmla="*/ 1825457 w 2522230"/>
                <a:gd name="connsiteY13" fmla="*/ 1710982 h 2212086"/>
                <a:gd name="connsiteX14" fmla="*/ 1955097 w 2522230"/>
                <a:gd name="connsiteY14" fmla="*/ 1819077 h 2212086"/>
                <a:gd name="connsiteX15" fmla="*/ 2078896 w 2522230"/>
                <a:gd name="connsiteY15" fmla="*/ 1969533 h 2212086"/>
                <a:gd name="connsiteX16" fmla="*/ 2226430 w 2522230"/>
                <a:gd name="connsiteY16" fmla="*/ 2097713 h 2212086"/>
                <a:gd name="connsiteX17" fmla="*/ 2285955 w 2522230"/>
                <a:gd name="connsiteY17" fmla="*/ 2117433 h 2212086"/>
                <a:gd name="connsiteX18" fmla="*/ 2397702 w 2522230"/>
                <a:gd name="connsiteY18" fmla="*/ 2069594 h 2212086"/>
                <a:gd name="connsiteX19" fmla="*/ 2436412 w 2522230"/>
                <a:gd name="connsiteY19" fmla="*/ 1973550 h 2212086"/>
                <a:gd name="connsiteX20" fmla="*/ 2453576 w 2522230"/>
                <a:gd name="connsiteY20" fmla="*/ 1963690 h 2212086"/>
                <a:gd name="connsiteX21" fmla="*/ 2522230 w 2522230"/>
                <a:gd name="connsiteY21" fmla="*/ 1962229 h 2212086"/>
                <a:gd name="connsiteX22" fmla="*/ 2428378 w 2522230"/>
                <a:gd name="connsiteY22" fmla="*/ 2159065 h 2212086"/>
                <a:gd name="connsiteX23" fmla="*/ 2213283 w 2522230"/>
                <a:gd name="connsiteY23" fmla="*/ 2184992 h 2212086"/>
                <a:gd name="connsiteX24" fmla="*/ 2052236 w 2522230"/>
                <a:gd name="connsiteY24" fmla="*/ 2065942 h 2212086"/>
                <a:gd name="connsiteX25" fmla="*/ 1909084 w 2522230"/>
                <a:gd name="connsiteY25" fmla="*/ 1897957 h 2212086"/>
                <a:gd name="connsiteX26" fmla="*/ 1800989 w 2522230"/>
                <a:gd name="connsiteY26" fmla="*/ 1799357 h 2212086"/>
                <a:gd name="connsiteX27" fmla="*/ 1542438 w 2522230"/>
                <a:gd name="connsiteY27" fmla="*/ 1810678 h 2212086"/>
                <a:gd name="connsiteX28" fmla="*/ 1406954 w 2522230"/>
                <a:gd name="connsiteY28" fmla="*/ 1952369 h 2212086"/>
                <a:gd name="connsiteX29" fmla="*/ 1275122 w 2522230"/>
                <a:gd name="connsiteY29" fmla="*/ 2101730 h 2212086"/>
                <a:gd name="connsiteX30" fmla="*/ 1053089 w 2522230"/>
                <a:gd name="connsiteY30" fmla="*/ 2210190 h 2212086"/>
                <a:gd name="connsiteX31" fmla="*/ 771897 w 2522230"/>
                <a:gd name="connsiteY31" fmla="*/ 2080915 h 2212086"/>
                <a:gd name="connsiteX32" fmla="*/ 682791 w 2522230"/>
                <a:gd name="connsiteY32" fmla="*/ 1838432 h 2212086"/>
                <a:gd name="connsiteX33" fmla="*/ 735013 w 2522230"/>
                <a:gd name="connsiteY33" fmla="*/ 1479819 h 2212086"/>
                <a:gd name="connsiteX34" fmla="*/ 929656 w 2522230"/>
                <a:gd name="connsiteY34" fmla="*/ 1102948 h 2212086"/>
                <a:gd name="connsiteX35" fmla="*/ 1114805 w 2522230"/>
                <a:gd name="connsiteY35" fmla="*/ 810800 h 2212086"/>
                <a:gd name="connsiteX36" fmla="*/ 1247003 w 2522230"/>
                <a:gd name="connsiteY36" fmla="*/ 492723 h 2212086"/>
                <a:gd name="connsiteX37" fmla="*/ 1256087 w 2522230"/>
                <a:gd name="connsiteY37" fmla="*/ 368925 h 2212086"/>
                <a:gd name="connsiteX38" fmla="*/ 0 w 2522230"/>
                <a:gd name="connsiteY38" fmla="*/ 60031 h 2212086"/>
                <a:gd name="connsiteX0" fmla="*/ 0 w 2522230"/>
                <a:gd name="connsiteY0" fmla="*/ 60031 h 2212086"/>
                <a:gd name="connsiteX1" fmla="*/ 47205 w 2522230"/>
                <a:gd name="connsiteY1" fmla="*/ 1 h 2212086"/>
                <a:gd name="connsiteX2" fmla="*/ 1342201 w 2522230"/>
                <a:gd name="connsiteY2" fmla="*/ 355332 h 2212086"/>
                <a:gd name="connsiteX3" fmla="*/ 1301050 w 2522230"/>
                <a:gd name="connsiteY3" fmla="*/ 607391 h 2212086"/>
                <a:gd name="connsiteX4" fmla="*/ 1140003 w 2522230"/>
                <a:gd name="connsiteY4" fmla="*/ 936059 h 2212086"/>
                <a:gd name="connsiteX5" fmla="*/ 959967 w 2522230"/>
                <a:gd name="connsiteY5" fmla="*/ 1208852 h 2212086"/>
                <a:gd name="connsiteX6" fmla="*/ 776278 w 2522230"/>
                <a:gd name="connsiteY6" fmla="*/ 1613112 h 2212086"/>
                <a:gd name="connsiteX7" fmla="*/ 790521 w 2522230"/>
                <a:gd name="connsiteY7" fmla="*/ 1922790 h 2212086"/>
                <a:gd name="connsiteX8" fmla="*/ 921257 w 2522230"/>
                <a:gd name="connsiteY8" fmla="*/ 2090409 h 2212086"/>
                <a:gd name="connsiteX9" fmla="*/ 1127953 w 2522230"/>
                <a:gd name="connsiteY9" fmla="*/ 2095522 h 2212086"/>
                <a:gd name="connsiteX10" fmla="*/ 1262340 w 2522230"/>
                <a:gd name="connsiteY10" fmla="*/ 1977202 h 2212086"/>
                <a:gd name="connsiteX11" fmla="*/ 1401476 w 2522230"/>
                <a:gd name="connsiteY11" fmla="*/ 1813234 h 2212086"/>
                <a:gd name="connsiteX12" fmla="*/ 1557045 w 2522230"/>
                <a:gd name="connsiteY12" fmla="*/ 1693453 h 2212086"/>
                <a:gd name="connsiteX13" fmla="*/ 1825457 w 2522230"/>
                <a:gd name="connsiteY13" fmla="*/ 1710982 h 2212086"/>
                <a:gd name="connsiteX14" fmla="*/ 1955097 w 2522230"/>
                <a:gd name="connsiteY14" fmla="*/ 1819077 h 2212086"/>
                <a:gd name="connsiteX15" fmla="*/ 2078896 w 2522230"/>
                <a:gd name="connsiteY15" fmla="*/ 1969533 h 2212086"/>
                <a:gd name="connsiteX16" fmla="*/ 2226430 w 2522230"/>
                <a:gd name="connsiteY16" fmla="*/ 2097713 h 2212086"/>
                <a:gd name="connsiteX17" fmla="*/ 2285955 w 2522230"/>
                <a:gd name="connsiteY17" fmla="*/ 2117433 h 2212086"/>
                <a:gd name="connsiteX18" fmla="*/ 2397702 w 2522230"/>
                <a:gd name="connsiteY18" fmla="*/ 2069594 h 2212086"/>
                <a:gd name="connsiteX19" fmla="*/ 2436412 w 2522230"/>
                <a:gd name="connsiteY19" fmla="*/ 1973550 h 2212086"/>
                <a:gd name="connsiteX20" fmla="*/ 2453576 w 2522230"/>
                <a:gd name="connsiteY20" fmla="*/ 1963690 h 2212086"/>
                <a:gd name="connsiteX21" fmla="*/ 2522230 w 2522230"/>
                <a:gd name="connsiteY21" fmla="*/ 1962229 h 2212086"/>
                <a:gd name="connsiteX22" fmla="*/ 2428378 w 2522230"/>
                <a:gd name="connsiteY22" fmla="*/ 2159065 h 2212086"/>
                <a:gd name="connsiteX23" fmla="*/ 2213283 w 2522230"/>
                <a:gd name="connsiteY23" fmla="*/ 2184992 h 2212086"/>
                <a:gd name="connsiteX24" fmla="*/ 2052236 w 2522230"/>
                <a:gd name="connsiteY24" fmla="*/ 2065942 h 2212086"/>
                <a:gd name="connsiteX25" fmla="*/ 1909084 w 2522230"/>
                <a:gd name="connsiteY25" fmla="*/ 1897957 h 2212086"/>
                <a:gd name="connsiteX26" fmla="*/ 1800989 w 2522230"/>
                <a:gd name="connsiteY26" fmla="*/ 1799357 h 2212086"/>
                <a:gd name="connsiteX27" fmla="*/ 1542438 w 2522230"/>
                <a:gd name="connsiteY27" fmla="*/ 1810678 h 2212086"/>
                <a:gd name="connsiteX28" fmla="*/ 1406954 w 2522230"/>
                <a:gd name="connsiteY28" fmla="*/ 1952369 h 2212086"/>
                <a:gd name="connsiteX29" fmla="*/ 1275122 w 2522230"/>
                <a:gd name="connsiteY29" fmla="*/ 2101730 h 2212086"/>
                <a:gd name="connsiteX30" fmla="*/ 1053089 w 2522230"/>
                <a:gd name="connsiteY30" fmla="*/ 2210190 h 2212086"/>
                <a:gd name="connsiteX31" fmla="*/ 771897 w 2522230"/>
                <a:gd name="connsiteY31" fmla="*/ 2080915 h 2212086"/>
                <a:gd name="connsiteX32" fmla="*/ 682791 w 2522230"/>
                <a:gd name="connsiteY32" fmla="*/ 1838432 h 2212086"/>
                <a:gd name="connsiteX33" fmla="*/ 735013 w 2522230"/>
                <a:gd name="connsiteY33" fmla="*/ 1479819 h 2212086"/>
                <a:gd name="connsiteX34" fmla="*/ 929656 w 2522230"/>
                <a:gd name="connsiteY34" fmla="*/ 1102948 h 2212086"/>
                <a:gd name="connsiteX35" fmla="*/ 1114805 w 2522230"/>
                <a:gd name="connsiteY35" fmla="*/ 810800 h 2212086"/>
                <a:gd name="connsiteX36" fmla="*/ 1247003 w 2522230"/>
                <a:gd name="connsiteY36" fmla="*/ 492723 h 2212086"/>
                <a:gd name="connsiteX37" fmla="*/ 1256087 w 2522230"/>
                <a:gd name="connsiteY37" fmla="*/ 368925 h 2212086"/>
                <a:gd name="connsiteX38" fmla="*/ 0 w 2522230"/>
                <a:gd name="connsiteY38" fmla="*/ 60031 h 2212086"/>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1256087 w 2522230"/>
                <a:gd name="connsiteY37" fmla="*/ 368924 h 2212085"/>
                <a:gd name="connsiteX38" fmla="*/ 0 w 2522230"/>
                <a:gd name="connsiteY38"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0030 h 2212085"/>
                <a:gd name="connsiteX1" fmla="*/ 47205 w 2522230"/>
                <a:gd name="connsiteY1" fmla="*/ 0 h 2212085"/>
                <a:gd name="connsiteX2" fmla="*/ 1342201 w 2522230"/>
                <a:gd name="connsiteY2" fmla="*/ 355331 h 2212085"/>
                <a:gd name="connsiteX3" fmla="*/ 1301050 w 2522230"/>
                <a:gd name="connsiteY3" fmla="*/ 607390 h 2212085"/>
                <a:gd name="connsiteX4" fmla="*/ 1140003 w 2522230"/>
                <a:gd name="connsiteY4" fmla="*/ 936058 h 2212085"/>
                <a:gd name="connsiteX5" fmla="*/ 959967 w 2522230"/>
                <a:gd name="connsiteY5" fmla="*/ 1208851 h 2212085"/>
                <a:gd name="connsiteX6" fmla="*/ 776278 w 2522230"/>
                <a:gd name="connsiteY6" fmla="*/ 1613111 h 2212085"/>
                <a:gd name="connsiteX7" fmla="*/ 790521 w 2522230"/>
                <a:gd name="connsiteY7" fmla="*/ 1922789 h 2212085"/>
                <a:gd name="connsiteX8" fmla="*/ 921257 w 2522230"/>
                <a:gd name="connsiteY8" fmla="*/ 2090408 h 2212085"/>
                <a:gd name="connsiteX9" fmla="*/ 1127953 w 2522230"/>
                <a:gd name="connsiteY9" fmla="*/ 2095521 h 2212085"/>
                <a:gd name="connsiteX10" fmla="*/ 1262340 w 2522230"/>
                <a:gd name="connsiteY10" fmla="*/ 1977201 h 2212085"/>
                <a:gd name="connsiteX11" fmla="*/ 1401476 w 2522230"/>
                <a:gd name="connsiteY11" fmla="*/ 1813233 h 2212085"/>
                <a:gd name="connsiteX12" fmla="*/ 1557045 w 2522230"/>
                <a:gd name="connsiteY12" fmla="*/ 1693452 h 2212085"/>
                <a:gd name="connsiteX13" fmla="*/ 1825457 w 2522230"/>
                <a:gd name="connsiteY13" fmla="*/ 1710981 h 2212085"/>
                <a:gd name="connsiteX14" fmla="*/ 1955097 w 2522230"/>
                <a:gd name="connsiteY14" fmla="*/ 1819076 h 2212085"/>
                <a:gd name="connsiteX15" fmla="*/ 2078896 w 2522230"/>
                <a:gd name="connsiteY15" fmla="*/ 1969532 h 2212085"/>
                <a:gd name="connsiteX16" fmla="*/ 2226430 w 2522230"/>
                <a:gd name="connsiteY16" fmla="*/ 2097712 h 2212085"/>
                <a:gd name="connsiteX17" fmla="*/ 2285955 w 2522230"/>
                <a:gd name="connsiteY17" fmla="*/ 2117432 h 2212085"/>
                <a:gd name="connsiteX18" fmla="*/ 2397702 w 2522230"/>
                <a:gd name="connsiteY18" fmla="*/ 2069593 h 2212085"/>
                <a:gd name="connsiteX19" fmla="*/ 2436412 w 2522230"/>
                <a:gd name="connsiteY19" fmla="*/ 1973549 h 2212085"/>
                <a:gd name="connsiteX20" fmla="*/ 2453576 w 2522230"/>
                <a:gd name="connsiteY20" fmla="*/ 1963689 h 2212085"/>
                <a:gd name="connsiteX21" fmla="*/ 2522230 w 2522230"/>
                <a:gd name="connsiteY21" fmla="*/ 1962228 h 2212085"/>
                <a:gd name="connsiteX22" fmla="*/ 2428378 w 2522230"/>
                <a:gd name="connsiteY22" fmla="*/ 2159064 h 2212085"/>
                <a:gd name="connsiteX23" fmla="*/ 2213283 w 2522230"/>
                <a:gd name="connsiteY23" fmla="*/ 2184991 h 2212085"/>
                <a:gd name="connsiteX24" fmla="*/ 2052236 w 2522230"/>
                <a:gd name="connsiteY24" fmla="*/ 2065941 h 2212085"/>
                <a:gd name="connsiteX25" fmla="*/ 1909084 w 2522230"/>
                <a:gd name="connsiteY25" fmla="*/ 1897956 h 2212085"/>
                <a:gd name="connsiteX26" fmla="*/ 1800989 w 2522230"/>
                <a:gd name="connsiteY26" fmla="*/ 1799356 h 2212085"/>
                <a:gd name="connsiteX27" fmla="*/ 1542438 w 2522230"/>
                <a:gd name="connsiteY27" fmla="*/ 1810677 h 2212085"/>
                <a:gd name="connsiteX28" fmla="*/ 1406954 w 2522230"/>
                <a:gd name="connsiteY28" fmla="*/ 1952368 h 2212085"/>
                <a:gd name="connsiteX29" fmla="*/ 1275122 w 2522230"/>
                <a:gd name="connsiteY29" fmla="*/ 2101729 h 2212085"/>
                <a:gd name="connsiteX30" fmla="*/ 1053089 w 2522230"/>
                <a:gd name="connsiteY30" fmla="*/ 2210189 h 2212085"/>
                <a:gd name="connsiteX31" fmla="*/ 771897 w 2522230"/>
                <a:gd name="connsiteY31" fmla="*/ 2080914 h 2212085"/>
                <a:gd name="connsiteX32" fmla="*/ 682791 w 2522230"/>
                <a:gd name="connsiteY32" fmla="*/ 1838431 h 2212085"/>
                <a:gd name="connsiteX33" fmla="*/ 735013 w 2522230"/>
                <a:gd name="connsiteY33" fmla="*/ 1479818 h 2212085"/>
                <a:gd name="connsiteX34" fmla="*/ 929656 w 2522230"/>
                <a:gd name="connsiteY34" fmla="*/ 1102947 h 2212085"/>
                <a:gd name="connsiteX35" fmla="*/ 1114805 w 2522230"/>
                <a:gd name="connsiteY35" fmla="*/ 810799 h 2212085"/>
                <a:gd name="connsiteX36" fmla="*/ 1247003 w 2522230"/>
                <a:gd name="connsiteY36" fmla="*/ 492722 h 2212085"/>
                <a:gd name="connsiteX37" fmla="*/ 0 w 2522230"/>
                <a:gd name="connsiteY37" fmla="*/ 60030 h 2212085"/>
                <a:gd name="connsiteX0" fmla="*/ 0 w 2522230"/>
                <a:gd name="connsiteY0" fmla="*/ 62744 h 2214799"/>
                <a:gd name="connsiteX1" fmla="*/ 49918 w 2522230"/>
                <a:gd name="connsiteY1" fmla="*/ 0 h 2214799"/>
                <a:gd name="connsiteX2" fmla="*/ 1342201 w 2522230"/>
                <a:gd name="connsiteY2" fmla="*/ 358045 h 2214799"/>
                <a:gd name="connsiteX3" fmla="*/ 1301050 w 2522230"/>
                <a:gd name="connsiteY3" fmla="*/ 610104 h 2214799"/>
                <a:gd name="connsiteX4" fmla="*/ 1140003 w 2522230"/>
                <a:gd name="connsiteY4" fmla="*/ 938772 h 2214799"/>
                <a:gd name="connsiteX5" fmla="*/ 959967 w 2522230"/>
                <a:gd name="connsiteY5" fmla="*/ 1211565 h 2214799"/>
                <a:gd name="connsiteX6" fmla="*/ 776278 w 2522230"/>
                <a:gd name="connsiteY6" fmla="*/ 1615825 h 2214799"/>
                <a:gd name="connsiteX7" fmla="*/ 790521 w 2522230"/>
                <a:gd name="connsiteY7" fmla="*/ 1925503 h 2214799"/>
                <a:gd name="connsiteX8" fmla="*/ 921257 w 2522230"/>
                <a:gd name="connsiteY8" fmla="*/ 2093122 h 2214799"/>
                <a:gd name="connsiteX9" fmla="*/ 1127953 w 2522230"/>
                <a:gd name="connsiteY9" fmla="*/ 2098235 h 2214799"/>
                <a:gd name="connsiteX10" fmla="*/ 1262340 w 2522230"/>
                <a:gd name="connsiteY10" fmla="*/ 1979915 h 2214799"/>
                <a:gd name="connsiteX11" fmla="*/ 1401476 w 2522230"/>
                <a:gd name="connsiteY11" fmla="*/ 1815947 h 2214799"/>
                <a:gd name="connsiteX12" fmla="*/ 1557045 w 2522230"/>
                <a:gd name="connsiteY12" fmla="*/ 1696166 h 2214799"/>
                <a:gd name="connsiteX13" fmla="*/ 1825457 w 2522230"/>
                <a:gd name="connsiteY13" fmla="*/ 1713695 h 2214799"/>
                <a:gd name="connsiteX14" fmla="*/ 1955097 w 2522230"/>
                <a:gd name="connsiteY14" fmla="*/ 1821790 h 2214799"/>
                <a:gd name="connsiteX15" fmla="*/ 2078896 w 2522230"/>
                <a:gd name="connsiteY15" fmla="*/ 1972246 h 2214799"/>
                <a:gd name="connsiteX16" fmla="*/ 2226430 w 2522230"/>
                <a:gd name="connsiteY16" fmla="*/ 2100426 h 2214799"/>
                <a:gd name="connsiteX17" fmla="*/ 2285955 w 2522230"/>
                <a:gd name="connsiteY17" fmla="*/ 2120146 h 2214799"/>
                <a:gd name="connsiteX18" fmla="*/ 2397702 w 2522230"/>
                <a:gd name="connsiteY18" fmla="*/ 2072307 h 2214799"/>
                <a:gd name="connsiteX19" fmla="*/ 2436412 w 2522230"/>
                <a:gd name="connsiteY19" fmla="*/ 1976263 h 2214799"/>
                <a:gd name="connsiteX20" fmla="*/ 2453576 w 2522230"/>
                <a:gd name="connsiteY20" fmla="*/ 1966403 h 2214799"/>
                <a:gd name="connsiteX21" fmla="*/ 2522230 w 2522230"/>
                <a:gd name="connsiteY21" fmla="*/ 1964942 h 2214799"/>
                <a:gd name="connsiteX22" fmla="*/ 2428378 w 2522230"/>
                <a:gd name="connsiteY22" fmla="*/ 2161778 h 2214799"/>
                <a:gd name="connsiteX23" fmla="*/ 2213283 w 2522230"/>
                <a:gd name="connsiteY23" fmla="*/ 2187705 h 2214799"/>
                <a:gd name="connsiteX24" fmla="*/ 2052236 w 2522230"/>
                <a:gd name="connsiteY24" fmla="*/ 2068655 h 2214799"/>
                <a:gd name="connsiteX25" fmla="*/ 1909084 w 2522230"/>
                <a:gd name="connsiteY25" fmla="*/ 1900670 h 2214799"/>
                <a:gd name="connsiteX26" fmla="*/ 1800989 w 2522230"/>
                <a:gd name="connsiteY26" fmla="*/ 1802070 h 2214799"/>
                <a:gd name="connsiteX27" fmla="*/ 1542438 w 2522230"/>
                <a:gd name="connsiteY27" fmla="*/ 1813391 h 2214799"/>
                <a:gd name="connsiteX28" fmla="*/ 1406954 w 2522230"/>
                <a:gd name="connsiteY28" fmla="*/ 1955082 h 2214799"/>
                <a:gd name="connsiteX29" fmla="*/ 1275122 w 2522230"/>
                <a:gd name="connsiteY29" fmla="*/ 2104443 h 2214799"/>
                <a:gd name="connsiteX30" fmla="*/ 1053089 w 2522230"/>
                <a:gd name="connsiteY30" fmla="*/ 2212903 h 2214799"/>
                <a:gd name="connsiteX31" fmla="*/ 771897 w 2522230"/>
                <a:gd name="connsiteY31" fmla="*/ 2083628 h 2214799"/>
                <a:gd name="connsiteX32" fmla="*/ 682791 w 2522230"/>
                <a:gd name="connsiteY32" fmla="*/ 1841145 h 2214799"/>
                <a:gd name="connsiteX33" fmla="*/ 735013 w 2522230"/>
                <a:gd name="connsiteY33" fmla="*/ 1482532 h 2214799"/>
                <a:gd name="connsiteX34" fmla="*/ 929656 w 2522230"/>
                <a:gd name="connsiteY34" fmla="*/ 1105661 h 2214799"/>
                <a:gd name="connsiteX35" fmla="*/ 1114805 w 2522230"/>
                <a:gd name="connsiteY35" fmla="*/ 813513 h 2214799"/>
                <a:gd name="connsiteX36" fmla="*/ 1247003 w 2522230"/>
                <a:gd name="connsiteY36" fmla="*/ 495436 h 2214799"/>
                <a:gd name="connsiteX37" fmla="*/ 0 w 2522230"/>
                <a:gd name="connsiteY37" fmla="*/ 62744 h 2214799"/>
                <a:gd name="connsiteX0" fmla="*/ 0 w 2522230"/>
                <a:gd name="connsiteY0" fmla="*/ 62744 h 2214799"/>
                <a:gd name="connsiteX1" fmla="*/ 49918 w 2522230"/>
                <a:gd name="connsiteY1" fmla="*/ 0 h 2214799"/>
                <a:gd name="connsiteX2" fmla="*/ 1342201 w 2522230"/>
                <a:gd name="connsiteY2" fmla="*/ 358045 h 2214799"/>
                <a:gd name="connsiteX3" fmla="*/ 1301050 w 2522230"/>
                <a:gd name="connsiteY3" fmla="*/ 610104 h 2214799"/>
                <a:gd name="connsiteX4" fmla="*/ 1140003 w 2522230"/>
                <a:gd name="connsiteY4" fmla="*/ 938772 h 2214799"/>
                <a:gd name="connsiteX5" fmla="*/ 959967 w 2522230"/>
                <a:gd name="connsiteY5" fmla="*/ 1211565 h 2214799"/>
                <a:gd name="connsiteX6" fmla="*/ 776278 w 2522230"/>
                <a:gd name="connsiteY6" fmla="*/ 1615825 h 2214799"/>
                <a:gd name="connsiteX7" fmla="*/ 790521 w 2522230"/>
                <a:gd name="connsiteY7" fmla="*/ 1925503 h 2214799"/>
                <a:gd name="connsiteX8" fmla="*/ 921257 w 2522230"/>
                <a:gd name="connsiteY8" fmla="*/ 2093122 h 2214799"/>
                <a:gd name="connsiteX9" fmla="*/ 1127953 w 2522230"/>
                <a:gd name="connsiteY9" fmla="*/ 2098235 h 2214799"/>
                <a:gd name="connsiteX10" fmla="*/ 1262340 w 2522230"/>
                <a:gd name="connsiteY10" fmla="*/ 1979915 h 2214799"/>
                <a:gd name="connsiteX11" fmla="*/ 1401476 w 2522230"/>
                <a:gd name="connsiteY11" fmla="*/ 1815947 h 2214799"/>
                <a:gd name="connsiteX12" fmla="*/ 1557045 w 2522230"/>
                <a:gd name="connsiteY12" fmla="*/ 1696166 h 2214799"/>
                <a:gd name="connsiteX13" fmla="*/ 1825457 w 2522230"/>
                <a:gd name="connsiteY13" fmla="*/ 1713695 h 2214799"/>
                <a:gd name="connsiteX14" fmla="*/ 1955097 w 2522230"/>
                <a:gd name="connsiteY14" fmla="*/ 1821790 h 2214799"/>
                <a:gd name="connsiteX15" fmla="*/ 2078896 w 2522230"/>
                <a:gd name="connsiteY15" fmla="*/ 1972246 h 2214799"/>
                <a:gd name="connsiteX16" fmla="*/ 2226430 w 2522230"/>
                <a:gd name="connsiteY16" fmla="*/ 2100426 h 2214799"/>
                <a:gd name="connsiteX17" fmla="*/ 2285955 w 2522230"/>
                <a:gd name="connsiteY17" fmla="*/ 2120146 h 2214799"/>
                <a:gd name="connsiteX18" fmla="*/ 2397702 w 2522230"/>
                <a:gd name="connsiteY18" fmla="*/ 2072307 h 2214799"/>
                <a:gd name="connsiteX19" fmla="*/ 2436412 w 2522230"/>
                <a:gd name="connsiteY19" fmla="*/ 1976263 h 2214799"/>
                <a:gd name="connsiteX20" fmla="*/ 2453576 w 2522230"/>
                <a:gd name="connsiteY20" fmla="*/ 1966403 h 2214799"/>
                <a:gd name="connsiteX21" fmla="*/ 2522230 w 2522230"/>
                <a:gd name="connsiteY21" fmla="*/ 1964942 h 2214799"/>
                <a:gd name="connsiteX22" fmla="*/ 2428378 w 2522230"/>
                <a:gd name="connsiteY22" fmla="*/ 2161778 h 2214799"/>
                <a:gd name="connsiteX23" fmla="*/ 2213283 w 2522230"/>
                <a:gd name="connsiteY23" fmla="*/ 2187705 h 2214799"/>
                <a:gd name="connsiteX24" fmla="*/ 2052236 w 2522230"/>
                <a:gd name="connsiteY24" fmla="*/ 2068655 h 2214799"/>
                <a:gd name="connsiteX25" fmla="*/ 1909084 w 2522230"/>
                <a:gd name="connsiteY25" fmla="*/ 1900670 h 2214799"/>
                <a:gd name="connsiteX26" fmla="*/ 1800989 w 2522230"/>
                <a:gd name="connsiteY26" fmla="*/ 1802070 h 2214799"/>
                <a:gd name="connsiteX27" fmla="*/ 1542438 w 2522230"/>
                <a:gd name="connsiteY27" fmla="*/ 1813391 h 2214799"/>
                <a:gd name="connsiteX28" fmla="*/ 1406954 w 2522230"/>
                <a:gd name="connsiteY28" fmla="*/ 1955082 h 2214799"/>
                <a:gd name="connsiteX29" fmla="*/ 1275122 w 2522230"/>
                <a:gd name="connsiteY29" fmla="*/ 2104443 h 2214799"/>
                <a:gd name="connsiteX30" fmla="*/ 1053089 w 2522230"/>
                <a:gd name="connsiteY30" fmla="*/ 2212903 h 2214799"/>
                <a:gd name="connsiteX31" fmla="*/ 771897 w 2522230"/>
                <a:gd name="connsiteY31" fmla="*/ 2083628 h 2214799"/>
                <a:gd name="connsiteX32" fmla="*/ 682791 w 2522230"/>
                <a:gd name="connsiteY32" fmla="*/ 1841145 h 2214799"/>
                <a:gd name="connsiteX33" fmla="*/ 735013 w 2522230"/>
                <a:gd name="connsiteY33" fmla="*/ 1482532 h 2214799"/>
                <a:gd name="connsiteX34" fmla="*/ 929656 w 2522230"/>
                <a:gd name="connsiteY34" fmla="*/ 1105661 h 2214799"/>
                <a:gd name="connsiteX35" fmla="*/ 1114805 w 2522230"/>
                <a:gd name="connsiteY35" fmla="*/ 813513 h 2214799"/>
                <a:gd name="connsiteX36" fmla="*/ 1247003 w 2522230"/>
                <a:gd name="connsiteY36" fmla="*/ 495436 h 2214799"/>
                <a:gd name="connsiteX37" fmla="*/ 0 w 2522230"/>
                <a:gd name="connsiteY37" fmla="*/ 62744 h 2214799"/>
                <a:gd name="connsiteX0" fmla="*/ 0 w 2522230"/>
                <a:gd name="connsiteY0" fmla="*/ 62744 h 2214799"/>
                <a:gd name="connsiteX1" fmla="*/ 49918 w 2522230"/>
                <a:gd name="connsiteY1" fmla="*/ 0 h 2214799"/>
                <a:gd name="connsiteX2" fmla="*/ 1342201 w 2522230"/>
                <a:gd name="connsiteY2" fmla="*/ 358045 h 2214799"/>
                <a:gd name="connsiteX3" fmla="*/ 1301050 w 2522230"/>
                <a:gd name="connsiteY3" fmla="*/ 610104 h 2214799"/>
                <a:gd name="connsiteX4" fmla="*/ 1140003 w 2522230"/>
                <a:gd name="connsiteY4" fmla="*/ 938772 h 2214799"/>
                <a:gd name="connsiteX5" fmla="*/ 959967 w 2522230"/>
                <a:gd name="connsiteY5" fmla="*/ 1211565 h 2214799"/>
                <a:gd name="connsiteX6" fmla="*/ 776278 w 2522230"/>
                <a:gd name="connsiteY6" fmla="*/ 1615825 h 2214799"/>
                <a:gd name="connsiteX7" fmla="*/ 790521 w 2522230"/>
                <a:gd name="connsiteY7" fmla="*/ 1925503 h 2214799"/>
                <a:gd name="connsiteX8" fmla="*/ 921257 w 2522230"/>
                <a:gd name="connsiteY8" fmla="*/ 2093122 h 2214799"/>
                <a:gd name="connsiteX9" fmla="*/ 1127953 w 2522230"/>
                <a:gd name="connsiteY9" fmla="*/ 2098235 h 2214799"/>
                <a:gd name="connsiteX10" fmla="*/ 1262340 w 2522230"/>
                <a:gd name="connsiteY10" fmla="*/ 1979915 h 2214799"/>
                <a:gd name="connsiteX11" fmla="*/ 1401476 w 2522230"/>
                <a:gd name="connsiteY11" fmla="*/ 1815947 h 2214799"/>
                <a:gd name="connsiteX12" fmla="*/ 1557045 w 2522230"/>
                <a:gd name="connsiteY12" fmla="*/ 1696166 h 2214799"/>
                <a:gd name="connsiteX13" fmla="*/ 1825457 w 2522230"/>
                <a:gd name="connsiteY13" fmla="*/ 1713695 h 2214799"/>
                <a:gd name="connsiteX14" fmla="*/ 1955097 w 2522230"/>
                <a:gd name="connsiteY14" fmla="*/ 1821790 h 2214799"/>
                <a:gd name="connsiteX15" fmla="*/ 2078896 w 2522230"/>
                <a:gd name="connsiteY15" fmla="*/ 1972246 h 2214799"/>
                <a:gd name="connsiteX16" fmla="*/ 2226430 w 2522230"/>
                <a:gd name="connsiteY16" fmla="*/ 2100426 h 2214799"/>
                <a:gd name="connsiteX17" fmla="*/ 2285955 w 2522230"/>
                <a:gd name="connsiteY17" fmla="*/ 2120146 h 2214799"/>
                <a:gd name="connsiteX18" fmla="*/ 2397702 w 2522230"/>
                <a:gd name="connsiteY18" fmla="*/ 2072307 h 2214799"/>
                <a:gd name="connsiteX19" fmla="*/ 2436412 w 2522230"/>
                <a:gd name="connsiteY19" fmla="*/ 1976263 h 2214799"/>
                <a:gd name="connsiteX20" fmla="*/ 2453576 w 2522230"/>
                <a:gd name="connsiteY20" fmla="*/ 1966403 h 2214799"/>
                <a:gd name="connsiteX21" fmla="*/ 2522230 w 2522230"/>
                <a:gd name="connsiteY21" fmla="*/ 1964942 h 2214799"/>
                <a:gd name="connsiteX22" fmla="*/ 2428378 w 2522230"/>
                <a:gd name="connsiteY22" fmla="*/ 2161778 h 2214799"/>
                <a:gd name="connsiteX23" fmla="*/ 2213283 w 2522230"/>
                <a:gd name="connsiteY23" fmla="*/ 2187705 h 2214799"/>
                <a:gd name="connsiteX24" fmla="*/ 2052236 w 2522230"/>
                <a:gd name="connsiteY24" fmla="*/ 2068655 h 2214799"/>
                <a:gd name="connsiteX25" fmla="*/ 1909084 w 2522230"/>
                <a:gd name="connsiteY25" fmla="*/ 1900670 h 2214799"/>
                <a:gd name="connsiteX26" fmla="*/ 1800989 w 2522230"/>
                <a:gd name="connsiteY26" fmla="*/ 1802070 h 2214799"/>
                <a:gd name="connsiteX27" fmla="*/ 1542438 w 2522230"/>
                <a:gd name="connsiteY27" fmla="*/ 1813391 h 2214799"/>
                <a:gd name="connsiteX28" fmla="*/ 1406954 w 2522230"/>
                <a:gd name="connsiteY28" fmla="*/ 1955082 h 2214799"/>
                <a:gd name="connsiteX29" fmla="*/ 1275122 w 2522230"/>
                <a:gd name="connsiteY29" fmla="*/ 2104443 h 2214799"/>
                <a:gd name="connsiteX30" fmla="*/ 1053089 w 2522230"/>
                <a:gd name="connsiteY30" fmla="*/ 2212903 h 2214799"/>
                <a:gd name="connsiteX31" fmla="*/ 771897 w 2522230"/>
                <a:gd name="connsiteY31" fmla="*/ 2083628 h 2214799"/>
                <a:gd name="connsiteX32" fmla="*/ 682791 w 2522230"/>
                <a:gd name="connsiteY32" fmla="*/ 1841145 h 2214799"/>
                <a:gd name="connsiteX33" fmla="*/ 735013 w 2522230"/>
                <a:gd name="connsiteY33" fmla="*/ 1482532 h 2214799"/>
                <a:gd name="connsiteX34" fmla="*/ 929656 w 2522230"/>
                <a:gd name="connsiteY34" fmla="*/ 1105661 h 2214799"/>
                <a:gd name="connsiteX35" fmla="*/ 1114805 w 2522230"/>
                <a:gd name="connsiteY35" fmla="*/ 813513 h 2214799"/>
                <a:gd name="connsiteX36" fmla="*/ 1247003 w 2522230"/>
                <a:gd name="connsiteY36" fmla="*/ 495436 h 2214799"/>
                <a:gd name="connsiteX37" fmla="*/ 0 w 2522230"/>
                <a:gd name="connsiteY37" fmla="*/ 62744 h 2214799"/>
                <a:gd name="connsiteX0" fmla="*/ 75016 w 2597246"/>
                <a:gd name="connsiteY0" fmla="*/ 154998 h 2307053"/>
                <a:gd name="connsiteX1" fmla="*/ 8260 w 2597246"/>
                <a:gd name="connsiteY1" fmla="*/ 0 h 2307053"/>
                <a:gd name="connsiteX2" fmla="*/ 1417217 w 2597246"/>
                <a:gd name="connsiteY2" fmla="*/ 450299 h 2307053"/>
                <a:gd name="connsiteX3" fmla="*/ 1376066 w 2597246"/>
                <a:gd name="connsiteY3" fmla="*/ 702358 h 2307053"/>
                <a:gd name="connsiteX4" fmla="*/ 1215019 w 2597246"/>
                <a:gd name="connsiteY4" fmla="*/ 1031026 h 2307053"/>
                <a:gd name="connsiteX5" fmla="*/ 1034983 w 2597246"/>
                <a:gd name="connsiteY5" fmla="*/ 1303819 h 2307053"/>
                <a:gd name="connsiteX6" fmla="*/ 851294 w 2597246"/>
                <a:gd name="connsiteY6" fmla="*/ 1708079 h 2307053"/>
                <a:gd name="connsiteX7" fmla="*/ 865537 w 2597246"/>
                <a:gd name="connsiteY7" fmla="*/ 2017757 h 2307053"/>
                <a:gd name="connsiteX8" fmla="*/ 996273 w 2597246"/>
                <a:gd name="connsiteY8" fmla="*/ 2185376 h 2307053"/>
                <a:gd name="connsiteX9" fmla="*/ 1202969 w 2597246"/>
                <a:gd name="connsiteY9" fmla="*/ 2190489 h 2307053"/>
                <a:gd name="connsiteX10" fmla="*/ 1337356 w 2597246"/>
                <a:gd name="connsiteY10" fmla="*/ 2072169 h 2307053"/>
                <a:gd name="connsiteX11" fmla="*/ 1476492 w 2597246"/>
                <a:gd name="connsiteY11" fmla="*/ 1908201 h 2307053"/>
                <a:gd name="connsiteX12" fmla="*/ 1632061 w 2597246"/>
                <a:gd name="connsiteY12" fmla="*/ 1788420 h 2307053"/>
                <a:gd name="connsiteX13" fmla="*/ 1900473 w 2597246"/>
                <a:gd name="connsiteY13" fmla="*/ 1805949 h 2307053"/>
                <a:gd name="connsiteX14" fmla="*/ 2030113 w 2597246"/>
                <a:gd name="connsiteY14" fmla="*/ 1914044 h 2307053"/>
                <a:gd name="connsiteX15" fmla="*/ 2153912 w 2597246"/>
                <a:gd name="connsiteY15" fmla="*/ 2064500 h 2307053"/>
                <a:gd name="connsiteX16" fmla="*/ 2301446 w 2597246"/>
                <a:gd name="connsiteY16" fmla="*/ 2192680 h 2307053"/>
                <a:gd name="connsiteX17" fmla="*/ 2360971 w 2597246"/>
                <a:gd name="connsiteY17" fmla="*/ 2212400 h 2307053"/>
                <a:gd name="connsiteX18" fmla="*/ 2472718 w 2597246"/>
                <a:gd name="connsiteY18" fmla="*/ 2164561 h 2307053"/>
                <a:gd name="connsiteX19" fmla="*/ 2511428 w 2597246"/>
                <a:gd name="connsiteY19" fmla="*/ 2068517 h 2307053"/>
                <a:gd name="connsiteX20" fmla="*/ 2528592 w 2597246"/>
                <a:gd name="connsiteY20" fmla="*/ 2058657 h 2307053"/>
                <a:gd name="connsiteX21" fmla="*/ 2597246 w 2597246"/>
                <a:gd name="connsiteY21" fmla="*/ 2057196 h 2307053"/>
                <a:gd name="connsiteX22" fmla="*/ 2503394 w 2597246"/>
                <a:gd name="connsiteY22" fmla="*/ 2254032 h 2307053"/>
                <a:gd name="connsiteX23" fmla="*/ 2288299 w 2597246"/>
                <a:gd name="connsiteY23" fmla="*/ 2279959 h 2307053"/>
                <a:gd name="connsiteX24" fmla="*/ 2127252 w 2597246"/>
                <a:gd name="connsiteY24" fmla="*/ 2160909 h 2307053"/>
                <a:gd name="connsiteX25" fmla="*/ 1984100 w 2597246"/>
                <a:gd name="connsiteY25" fmla="*/ 1992924 h 2307053"/>
                <a:gd name="connsiteX26" fmla="*/ 1876005 w 2597246"/>
                <a:gd name="connsiteY26" fmla="*/ 1894324 h 2307053"/>
                <a:gd name="connsiteX27" fmla="*/ 1617454 w 2597246"/>
                <a:gd name="connsiteY27" fmla="*/ 1905645 h 2307053"/>
                <a:gd name="connsiteX28" fmla="*/ 1481970 w 2597246"/>
                <a:gd name="connsiteY28" fmla="*/ 2047336 h 2307053"/>
                <a:gd name="connsiteX29" fmla="*/ 1350138 w 2597246"/>
                <a:gd name="connsiteY29" fmla="*/ 2196697 h 2307053"/>
                <a:gd name="connsiteX30" fmla="*/ 1128105 w 2597246"/>
                <a:gd name="connsiteY30" fmla="*/ 2305157 h 2307053"/>
                <a:gd name="connsiteX31" fmla="*/ 846913 w 2597246"/>
                <a:gd name="connsiteY31" fmla="*/ 2175882 h 2307053"/>
                <a:gd name="connsiteX32" fmla="*/ 757807 w 2597246"/>
                <a:gd name="connsiteY32" fmla="*/ 1933399 h 2307053"/>
                <a:gd name="connsiteX33" fmla="*/ 810029 w 2597246"/>
                <a:gd name="connsiteY33" fmla="*/ 1574786 h 2307053"/>
                <a:gd name="connsiteX34" fmla="*/ 1004672 w 2597246"/>
                <a:gd name="connsiteY34" fmla="*/ 1197915 h 2307053"/>
                <a:gd name="connsiteX35" fmla="*/ 1189821 w 2597246"/>
                <a:gd name="connsiteY35" fmla="*/ 905767 h 2307053"/>
                <a:gd name="connsiteX36" fmla="*/ 1322019 w 2597246"/>
                <a:gd name="connsiteY36" fmla="*/ 587690 h 2307053"/>
                <a:gd name="connsiteX37" fmla="*/ 75016 w 2597246"/>
                <a:gd name="connsiteY37" fmla="*/ 154998 h 2307053"/>
                <a:gd name="connsiteX0" fmla="*/ 0 w 2636190"/>
                <a:gd name="connsiteY0" fmla="*/ 46464 h 2307053"/>
                <a:gd name="connsiteX1" fmla="*/ 4720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36190"/>
                <a:gd name="connsiteY0" fmla="*/ 46464 h 2307053"/>
                <a:gd name="connsiteX1" fmla="*/ 4720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36190"/>
                <a:gd name="connsiteY0" fmla="*/ 46464 h 2307053"/>
                <a:gd name="connsiteX1" fmla="*/ 4720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36190"/>
                <a:gd name="connsiteY0" fmla="*/ 46464 h 2307053"/>
                <a:gd name="connsiteX1" fmla="*/ 55344 w 2636190"/>
                <a:gd name="connsiteY1" fmla="*/ 0 h 2307053"/>
                <a:gd name="connsiteX2" fmla="*/ 1456161 w 2636190"/>
                <a:gd name="connsiteY2" fmla="*/ 450299 h 2307053"/>
                <a:gd name="connsiteX3" fmla="*/ 1415010 w 2636190"/>
                <a:gd name="connsiteY3" fmla="*/ 702358 h 2307053"/>
                <a:gd name="connsiteX4" fmla="*/ 1253963 w 2636190"/>
                <a:gd name="connsiteY4" fmla="*/ 1031026 h 2307053"/>
                <a:gd name="connsiteX5" fmla="*/ 1073927 w 2636190"/>
                <a:gd name="connsiteY5" fmla="*/ 1303819 h 2307053"/>
                <a:gd name="connsiteX6" fmla="*/ 890238 w 2636190"/>
                <a:gd name="connsiteY6" fmla="*/ 1708079 h 2307053"/>
                <a:gd name="connsiteX7" fmla="*/ 904481 w 2636190"/>
                <a:gd name="connsiteY7" fmla="*/ 2017757 h 2307053"/>
                <a:gd name="connsiteX8" fmla="*/ 1035217 w 2636190"/>
                <a:gd name="connsiteY8" fmla="*/ 2185376 h 2307053"/>
                <a:gd name="connsiteX9" fmla="*/ 1241913 w 2636190"/>
                <a:gd name="connsiteY9" fmla="*/ 2190489 h 2307053"/>
                <a:gd name="connsiteX10" fmla="*/ 1376300 w 2636190"/>
                <a:gd name="connsiteY10" fmla="*/ 2072169 h 2307053"/>
                <a:gd name="connsiteX11" fmla="*/ 1515436 w 2636190"/>
                <a:gd name="connsiteY11" fmla="*/ 1908201 h 2307053"/>
                <a:gd name="connsiteX12" fmla="*/ 1671005 w 2636190"/>
                <a:gd name="connsiteY12" fmla="*/ 1788420 h 2307053"/>
                <a:gd name="connsiteX13" fmla="*/ 1939417 w 2636190"/>
                <a:gd name="connsiteY13" fmla="*/ 1805949 h 2307053"/>
                <a:gd name="connsiteX14" fmla="*/ 2069057 w 2636190"/>
                <a:gd name="connsiteY14" fmla="*/ 1914044 h 2307053"/>
                <a:gd name="connsiteX15" fmla="*/ 2192856 w 2636190"/>
                <a:gd name="connsiteY15" fmla="*/ 2064500 h 2307053"/>
                <a:gd name="connsiteX16" fmla="*/ 2340390 w 2636190"/>
                <a:gd name="connsiteY16" fmla="*/ 2192680 h 2307053"/>
                <a:gd name="connsiteX17" fmla="*/ 2399915 w 2636190"/>
                <a:gd name="connsiteY17" fmla="*/ 2212400 h 2307053"/>
                <a:gd name="connsiteX18" fmla="*/ 2511662 w 2636190"/>
                <a:gd name="connsiteY18" fmla="*/ 2164561 h 2307053"/>
                <a:gd name="connsiteX19" fmla="*/ 2550372 w 2636190"/>
                <a:gd name="connsiteY19" fmla="*/ 2068517 h 2307053"/>
                <a:gd name="connsiteX20" fmla="*/ 2567536 w 2636190"/>
                <a:gd name="connsiteY20" fmla="*/ 2058657 h 2307053"/>
                <a:gd name="connsiteX21" fmla="*/ 2636190 w 2636190"/>
                <a:gd name="connsiteY21" fmla="*/ 2057196 h 2307053"/>
                <a:gd name="connsiteX22" fmla="*/ 2542338 w 2636190"/>
                <a:gd name="connsiteY22" fmla="*/ 2254032 h 2307053"/>
                <a:gd name="connsiteX23" fmla="*/ 2327243 w 2636190"/>
                <a:gd name="connsiteY23" fmla="*/ 2279959 h 2307053"/>
                <a:gd name="connsiteX24" fmla="*/ 2166196 w 2636190"/>
                <a:gd name="connsiteY24" fmla="*/ 2160909 h 2307053"/>
                <a:gd name="connsiteX25" fmla="*/ 2023044 w 2636190"/>
                <a:gd name="connsiteY25" fmla="*/ 1992924 h 2307053"/>
                <a:gd name="connsiteX26" fmla="*/ 1914949 w 2636190"/>
                <a:gd name="connsiteY26" fmla="*/ 1894324 h 2307053"/>
                <a:gd name="connsiteX27" fmla="*/ 1656398 w 2636190"/>
                <a:gd name="connsiteY27" fmla="*/ 1905645 h 2307053"/>
                <a:gd name="connsiteX28" fmla="*/ 1520914 w 2636190"/>
                <a:gd name="connsiteY28" fmla="*/ 2047336 h 2307053"/>
                <a:gd name="connsiteX29" fmla="*/ 1389082 w 2636190"/>
                <a:gd name="connsiteY29" fmla="*/ 2196697 h 2307053"/>
                <a:gd name="connsiteX30" fmla="*/ 1167049 w 2636190"/>
                <a:gd name="connsiteY30" fmla="*/ 2305157 h 2307053"/>
                <a:gd name="connsiteX31" fmla="*/ 885857 w 2636190"/>
                <a:gd name="connsiteY31" fmla="*/ 2175882 h 2307053"/>
                <a:gd name="connsiteX32" fmla="*/ 796751 w 2636190"/>
                <a:gd name="connsiteY32" fmla="*/ 1933399 h 2307053"/>
                <a:gd name="connsiteX33" fmla="*/ 848973 w 2636190"/>
                <a:gd name="connsiteY33" fmla="*/ 1574786 h 2307053"/>
                <a:gd name="connsiteX34" fmla="*/ 1043616 w 2636190"/>
                <a:gd name="connsiteY34" fmla="*/ 1197915 h 2307053"/>
                <a:gd name="connsiteX35" fmla="*/ 1228765 w 2636190"/>
                <a:gd name="connsiteY35" fmla="*/ 905767 h 2307053"/>
                <a:gd name="connsiteX36" fmla="*/ 1360963 w 2636190"/>
                <a:gd name="connsiteY36" fmla="*/ 587690 h 2307053"/>
                <a:gd name="connsiteX37" fmla="*/ 0 w 2636190"/>
                <a:gd name="connsiteY37" fmla="*/ 46464 h 2307053"/>
                <a:gd name="connsiteX0" fmla="*/ 0 w 2649757"/>
                <a:gd name="connsiteY0" fmla="*/ 46464 h 2307053"/>
                <a:gd name="connsiteX1" fmla="*/ 68911 w 2649757"/>
                <a:gd name="connsiteY1" fmla="*/ 0 h 2307053"/>
                <a:gd name="connsiteX2" fmla="*/ 1469728 w 2649757"/>
                <a:gd name="connsiteY2" fmla="*/ 450299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69728 w 2649757"/>
                <a:gd name="connsiteY2" fmla="*/ 450299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88722 w 2649757"/>
                <a:gd name="connsiteY2" fmla="*/ 42045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7869 w 2649757"/>
                <a:gd name="connsiteY2" fmla="*/ 48557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7869 w 2649757"/>
                <a:gd name="connsiteY2" fmla="*/ 46929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64303 w 2649757"/>
                <a:gd name="connsiteY2" fmla="*/ 461152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2443 w 2649757"/>
                <a:gd name="connsiteY2" fmla="*/ 463865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4530 w 2649757"/>
                <a:gd name="connsiteY36" fmla="*/ 587690 h 2307053"/>
                <a:gd name="connsiteX37" fmla="*/ 0 w 2649757"/>
                <a:gd name="connsiteY37" fmla="*/ 46464 h 2307053"/>
                <a:gd name="connsiteX0" fmla="*/ 0 w 2649757"/>
                <a:gd name="connsiteY0" fmla="*/ 46464 h 2307053"/>
                <a:gd name="connsiteX1" fmla="*/ 68911 w 2649757"/>
                <a:gd name="connsiteY1" fmla="*/ 0 h 2307053"/>
                <a:gd name="connsiteX2" fmla="*/ 1472443 w 2649757"/>
                <a:gd name="connsiteY2" fmla="*/ 463865 h 2307053"/>
                <a:gd name="connsiteX3" fmla="*/ 1428577 w 2649757"/>
                <a:gd name="connsiteY3" fmla="*/ 702358 h 2307053"/>
                <a:gd name="connsiteX4" fmla="*/ 1267530 w 2649757"/>
                <a:gd name="connsiteY4" fmla="*/ 1031026 h 2307053"/>
                <a:gd name="connsiteX5" fmla="*/ 1087494 w 2649757"/>
                <a:gd name="connsiteY5" fmla="*/ 1303819 h 2307053"/>
                <a:gd name="connsiteX6" fmla="*/ 903805 w 2649757"/>
                <a:gd name="connsiteY6" fmla="*/ 1708079 h 2307053"/>
                <a:gd name="connsiteX7" fmla="*/ 918048 w 2649757"/>
                <a:gd name="connsiteY7" fmla="*/ 2017757 h 2307053"/>
                <a:gd name="connsiteX8" fmla="*/ 1048784 w 2649757"/>
                <a:gd name="connsiteY8" fmla="*/ 2185376 h 2307053"/>
                <a:gd name="connsiteX9" fmla="*/ 1255480 w 2649757"/>
                <a:gd name="connsiteY9" fmla="*/ 2190489 h 2307053"/>
                <a:gd name="connsiteX10" fmla="*/ 1389867 w 2649757"/>
                <a:gd name="connsiteY10" fmla="*/ 2072169 h 2307053"/>
                <a:gd name="connsiteX11" fmla="*/ 1529003 w 2649757"/>
                <a:gd name="connsiteY11" fmla="*/ 1908201 h 2307053"/>
                <a:gd name="connsiteX12" fmla="*/ 1684572 w 2649757"/>
                <a:gd name="connsiteY12" fmla="*/ 1788420 h 2307053"/>
                <a:gd name="connsiteX13" fmla="*/ 1952984 w 2649757"/>
                <a:gd name="connsiteY13" fmla="*/ 1805949 h 2307053"/>
                <a:gd name="connsiteX14" fmla="*/ 2082624 w 2649757"/>
                <a:gd name="connsiteY14" fmla="*/ 1914044 h 2307053"/>
                <a:gd name="connsiteX15" fmla="*/ 2206423 w 2649757"/>
                <a:gd name="connsiteY15" fmla="*/ 2064500 h 2307053"/>
                <a:gd name="connsiteX16" fmla="*/ 2353957 w 2649757"/>
                <a:gd name="connsiteY16" fmla="*/ 2192680 h 2307053"/>
                <a:gd name="connsiteX17" fmla="*/ 2413482 w 2649757"/>
                <a:gd name="connsiteY17" fmla="*/ 2212400 h 2307053"/>
                <a:gd name="connsiteX18" fmla="*/ 2525229 w 2649757"/>
                <a:gd name="connsiteY18" fmla="*/ 2164561 h 2307053"/>
                <a:gd name="connsiteX19" fmla="*/ 2563939 w 2649757"/>
                <a:gd name="connsiteY19" fmla="*/ 2068517 h 2307053"/>
                <a:gd name="connsiteX20" fmla="*/ 2581103 w 2649757"/>
                <a:gd name="connsiteY20" fmla="*/ 2058657 h 2307053"/>
                <a:gd name="connsiteX21" fmla="*/ 2649757 w 2649757"/>
                <a:gd name="connsiteY21" fmla="*/ 2057196 h 2307053"/>
                <a:gd name="connsiteX22" fmla="*/ 2555905 w 2649757"/>
                <a:gd name="connsiteY22" fmla="*/ 2254032 h 2307053"/>
                <a:gd name="connsiteX23" fmla="*/ 2340810 w 2649757"/>
                <a:gd name="connsiteY23" fmla="*/ 2279959 h 2307053"/>
                <a:gd name="connsiteX24" fmla="*/ 2179763 w 2649757"/>
                <a:gd name="connsiteY24" fmla="*/ 2160909 h 2307053"/>
                <a:gd name="connsiteX25" fmla="*/ 2036611 w 2649757"/>
                <a:gd name="connsiteY25" fmla="*/ 1992924 h 2307053"/>
                <a:gd name="connsiteX26" fmla="*/ 1928516 w 2649757"/>
                <a:gd name="connsiteY26" fmla="*/ 1894324 h 2307053"/>
                <a:gd name="connsiteX27" fmla="*/ 1669965 w 2649757"/>
                <a:gd name="connsiteY27" fmla="*/ 1905645 h 2307053"/>
                <a:gd name="connsiteX28" fmla="*/ 1534481 w 2649757"/>
                <a:gd name="connsiteY28" fmla="*/ 2047336 h 2307053"/>
                <a:gd name="connsiteX29" fmla="*/ 1402649 w 2649757"/>
                <a:gd name="connsiteY29" fmla="*/ 2196697 h 2307053"/>
                <a:gd name="connsiteX30" fmla="*/ 1180616 w 2649757"/>
                <a:gd name="connsiteY30" fmla="*/ 2305157 h 2307053"/>
                <a:gd name="connsiteX31" fmla="*/ 899424 w 2649757"/>
                <a:gd name="connsiteY31" fmla="*/ 2175882 h 2307053"/>
                <a:gd name="connsiteX32" fmla="*/ 810318 w 2649757"/>
                <a:gd name="connsiteY32" fmla="*/ 1933399 h 2307053"/>
                <a:gd name="connsiteX33" fmla="*/ 862540 w 2649757"/>
                <a:gd name="connsiteY33" fmla="*/ 1574786 h 2307053"/>
                <a:gd name="connsiteX34" fmla="*/ 1057183 w 2649757"/>
                <a:gd name="connsiteY34" fmla="*/ 1197915 h 2307053"/>
                <a:gd name="connsiteX35" fmla="*/ 1242332 w 2649757"/>
                <a:gd name="connsiteY35" fmla="*/ 905767 h 2307053"/>
                <a:gd name="connsiteX36" fmla="*/ 1377243 w 2649757"/>
                <a:gd name="connsiteY36" fmla="*/ 582263 h 2307053"/>
                <a:gd name="connsiteX37" fmla="*/ 0 w 2649757"/>
                <a:gd name="connsiteY37" fmla="*/ 46464 h 2307053"/>
                <a:gd name="connsiteX0" fmla="*/ 0 w 2838601"/>
                <a:gd name="connsiteY0" fmla="*/ 255541 h 2307053"/>
                <a:gd name="connsiteX1" fmla="*/ 257755 w 2838601"/>
                <a:gd name="connsiteY1" fmla="*/ 0 h 2307053"/>
                <a:gd name="connsiteX2" fmla="*/ 1661287 w 2838601"/>
                <a:gd name="connsiteY2" fmla="*/ 463865 h 2307053"/>
                <a:gd name="connsiteX3" fmla="*/ 1617421 w 2838601"/>
                <a:gd name="connsiteY3" fmla="*/ 702358 h 2307053"/>
                <a:gd name="connsiteX4" fmla="*/ 1456374 w 2838601"/>
                <a:gd name="connsiteY4" fmla="*/ 1031026 h 2307053"/>
                <a:gd name="connsiteX5" fmla="*/ 1276338 w 2838601"/>
                <a:gd name="connsiteY5" fmla="*/ 1303819 h 2307053"/>
                <a:gd name="connsiteX6" fmla="*/ 1092649 w 2838601"/>
                <a:gd name="connsiteY6" fmla="*/ 1708079 h 2307053"/>
                <a:gd name="connsiteX7" fmla="*/ 1106892 w 2838601"/>
                <a:gd name="connsiteY7" fmla="*/ 2017757 h 2307053"/>
                <a:gd name="connsiteX8" fmla="*/ 1237628 w 2838601"/>
                <a:gd name="connsiteY8" fmla="*/ 2185376 h 2307053"/>
                <a:gd name="connsiteX9" fmla="*/ 1444324 w 2838601"/>
                <a:gd name="connsiteY9" fmla="*/ 2190489 h 2307053"/>
                <a:gd name="connsiteX10" fmla="*/ 1578711 w 2838601"/>
                <a:gd name="connsiteY10" fmla="*/ 2072169 h 2307053"/>
                <a:gd name="connsiteX11" fmla="*/ 1717847 w 2838601"/>
                <a:gd name="connsiteY11" fmla="*/ 1908201 h 2307053"/>
                <a:gd name="connsiteX12" fmla="*/ 1873416 w 2838601"/>
                <a:gd name="connsiteY12" fmla="*/ 1788420 h 2307053"/>
                <a:gd name="connsiteX13" fmla="*/ 2141828 w 2838601"/>
                <a:gd name="connsiteY13" fmla="*/ 1805949 h 2307053"/>
                <a:gd name="connsiteX14" fmla="*/ 2271468 w 2838601"/>
                <a:gd name="connsiteY14" fmla="*/ 1914044 h 2307053"/>
                <a:gd name="connsiteX15" fmla="*/ 2395267 w 2838601"/>
                <a:gd name="connsiteY15" fmla="*/ 2064500 h 2307053"/>
                <a:gd name="connsiteX16" fmla="*/ 2542801 w 2838601"/>
                <a:gd name="connsiteY16" fmla="*/ 2192680 h 2307053"/>
                <a:gd name="connsiteX17" fmla="*/ 2602326 w 2838601"/>
                <a:gd name="connsiteY17" fmla="*/ 2212400 h 2307053"/>
                <a:gd name="connsiteX18" fmla="*/ 2714073 w 2838601"/>
                <a:gd name="connsiteY18" fmla="*/ 2164561 h 2307053"/>
                <a:gd name="connsiteX19" fmla="*/ 2752783 w 2838601"/>
                <a:gd name="connsiteY19" fmla="*/ 2068517 h 2307053"/>
                <a:gd name="connsiteX20" fmla="*/ 2769947 w 2838601"/>
                <a:gd name="connsiteY20" fmla="*/ 2058657 h 2307053"/>
                <a:gd name="connsiteX21" fmla="*/ 2838601 w 2838601"/>
                <a:gd name="connsiteY21" fmla="*/ 2057196 h 2307053"/>
                <a:gd name="connsiteX22" fmla="*/ 2744749 w 2838601"/>
                <a:gd name="connsiteY22" fmla="*/ 2254032 h 2307053"/>
                <a:gd name="connsiteX23" fmla="*/ 2529654 w 2838601"/>
                <a:gd name="connsiteY23" fmla="*/ 2279959 h 2307053"/>
                <a:gd name="connsiteX24" fmla="*/ 2368607 w 2838601"/>
                <a:gd name="connsiteY24" fmla="*/ 2160909 h 2307053"/>
                <a:gd name="connsiteX25" fmla="*/ 2225455 w 2838601"/>
                <a:gd name="connsiteY25" fmla="*/ 1992924 h 2307053"/>
                <a:gd name="connsiteX26" fmla="*/ 2117360 w 2838601"/>
                <a:gd name="connsiteY26" fmla="*/ 1894324 h 2307053"/>
                <a:gd name="connsiteX27" fmla="*/ 1858809 w 2838601"/>
                <a:gd name="connsiteY27" fmla="*/ 1905645 h 2307053"/>
                <a:gd name="connsiteX28" fmla="*/ 1723325 w 2838601"/>
                <a:gd name="connsiteY28" fmla="*/ 2047336 h 2307053"/>
                <a:gd name="connsiteX29" fmla="*/ 1591493 w 2838601"/>
                <a:gd name="connsiteY29" fmla="*/ 2196697 h 2307053"/>
                <a:gd name="connsiteX30" fmla="*/ 1369460 w 2838601"/>
                <a:gd name="connsiteY30" fmla="*/ 2305157 h 2307053"/>
                <a:gd name="connsiteX31" fmla="*/ 1088268 w 2838601"/>
                <a:gd name="connsiteY31" fmla="*/ 2175882 h 2307053"/>
                <a:gd name="connsiteX32" fmla="*/ 999162 w 2838601"/>
                <a:gd name="connsiteY32" fmla="*/ 1933399 h 2307053"/>
                <a:gd name="connsiteX33" fmla="*/ 1051384 w 2838601"/>
                <a:gd name="connsiteY33" fmla="*/ 1574786 h 2307053"/>
                <a:gd name="connsiteX34" fmla="*/ 1246027 w 2838601"/>
                <a:gd name="connsiteY34" fmla="*/ 1197915 h 2307053"/>
                <a:gd name="connsiteX35" fmla="*/ 1431176 w 2838601"/>
                <a:gd name="connsiteY35" fmla="*/ 905767 h 2307053"/>
                <a:gd name="connsiteX36" fmla="*/ 1566087 w 2838601"/>
                <a:gd name="connsiteY36" fmla="*/ 582263 h 2307053"/>
                <a:gd name="connsiteX37" fmla="*/ 0 w 2838601"/>
                <a:gd name="connsiteY37" fmla="*/ 255541 h 2307053"/>
                <a:gd name="connsiteX0" fmla="*/ 0 w 2838601"/>
                <a:gd name="connsiteY0" fmla="*/ 86930 h 2138442"/>
                <a:gd name="connsiteX1" fmla="*/ 82400 w 2838601"/>
                <a:gd name="connsiteY1" fmla="*/ 0 h 2138442"/>
                <a:gd name="connsiteX2" fmla="*/ 1661287 w 2838601"/>
                <a:gd name="connsiteY2" fmla="*/ 295254 h 2138442"/>
                <a:gd name="connsiteX3" fmla="*/ 1617421 w 2838601"/>
                <a:gd name="connsiteY3" fmla="*/ 533747 h 2138442"/>
                <a:gd name="connsiteX4" fmla="*/ 1456374 w 2838601"/>
                <a:gd name="connsiteY4" fmla="*/ 862415 h 2138442"/>
                <a:gd name="connsiteX5" fmla="*/ 1276338 w 2838601"/>
                <a:gd name="connsiteY5" fmla="*/ 1135208 h 2138442"/>
                <a:gd name="connsiteX6" fmla="*/ 1092649 w 2838601"/>
                <a:gd name="connsiteY6" fmla="*/ 1539468 h 2138442"/>
                <a:gd name="connsiteX7" fmla="*/ 1106892 w 2838601"/>
                <a:gd name="connsiteY7" fmla="*/ 1849146 h 2138442"/>
                <a:gd name="connsiteX8" fmla="*/ 1237628 w 2838601"/>
                <a:gd name="connsiteY8" fmla="*/ 2016765 h 2138442"/>
                <a:gd name="connsiteX9" fmla="*/ 1444324 w 2838601"/>
                <a:gd name="connsiteY9" fmla="*/ 2021878 h 2138442"/>
                <a:gd name="connsiteX10" fmla="*/ 1578711 w 2838601"/>
                <a:gd name="connsiteY10" fmla="*/ 1903558 h 2138442"/>
                <a:gd name="connsiteX11" fmla="*/ 1717847 w 2838601"/>
                <a:gd name="connsiteY11" fmla="*/ 1739590 h 2138442"/>
                <a:gd name="connsiteX12" fmla="*/ 1873416 w 2838601"/>
                <a:gd name="connsiteY12" fmla="*/ 1619809 h 2138442"/>
                <a:gd name="connsiteX13" fmla="*/ 2141828 w 2838601"/>
                <a:gd name="connsiteY13" fmla="*/ 1637338 h 2138442"/>
                <a:gd name="connsiteX14" fmla="*/ 2271468 w 2838601"/>
                <a:gd name="connsiteY14" fmla="*/ 1745433 h 2138442"/>
                <a:gd name="connsiteX15" fmla="*/ 2395267 w 2838601"/>
                <a:gd name="connsiteY15" fmla="*/ 1895889 h 2138442"/>
                <a:gd name="connsiteX16" fmla="*/ 2542801 w 2838601"/>
                <a:gd name="connsiteY16" fmla="*/ 2024069 h 2138442"/>
                <a:gd name="connsiteX17" fmla="*/ 2602326 w 2838601"/>
                <a:gd name="connsiteY17" fmla="*/ 2043789 h 2138442"/>
                <a:gd name="connsiteX18" fmla="*/ 2714073 w 2838601"/>
                <a:gd name="connsiteY18" fmla="*/ 1995950 h 2138442"/>
                <a:gd name="connsiteX19" fmla="*/ 2752783 w 2838601"/>
                <a:gd name="connsiteY19" fmla="*/ 1899906 h 2138442"/>
                <a:gd name="connsiteX20" fmla="*/ 2769947 w 2838601"/>
                <a:gd name="connsiteY20" fmla="*/ 1890046 h 2138442"/>
                <a:gd name="connsiteX21" fmla="*/ 2838601 w 2838601"/>
                <a:gd name="connsiteY21" fmla="*/ 1888585 h 2138442"/>
                <a:gd name="connsiteX22" fmla="*/ 2744749 w 2838601"/>
                <a:gd name="connsiteY22" fmla="*/ 2085421 h 2138442"/>
                <a:gd name="connsiteX23" fmla="*/ 2529654 w 2838601"/>
                <a:gd name="connsiteY23" fmla="*/ 2111348 h 2138442"/>
                <a:gd name="connsiteX24" fmla="*/ 2368607 w 2838601"/>
                <a:gd name="connsiteY24" fmla="*/ 1992298 h 2138442"/>
                <a:gd name="connsiteX25" fmla="*/ 2225455 w 2838601"/>
                <a:gd name="connsiteY25" fmla="*/ 1824313 h 2138442"/>
                <a:gd name="connsiteX26" fmla="*/ 2117360 w 2838601"/>
                <a:gd name="connsiteY26" fmla="*/ 1725713 h 2138442"/>
                <a:gd name="connsiteX27" fmla="*/ 1858809 w 2838601"/>
                <a:gd name="connsiteY27" fmla="*/ 1737034 h 2138442"/>
                <a:gd name="connsiteX28" fmla="*/ 1723325 w 2838601"/>
                <a:gd name="connsiteY28" fmla="*/ 1878725 h 2138442"/>
                <a:gd name="connsiteX29" fmla="*/ 1591493 w 2838601"/>
                <a:gd name="connsiteY29" fmla="*/ 2028086 h 2138442"/>
                <a:gd name="connsiteX30" fmla="*/ 1369460 w 2838601"/>
                <a:gd name="connsiteY30" fmla="*/ 2136546 h 2138442"/>
                <a:gd name="connsiteX31" fmla="*/ 1088268 w 2838601"/>
                <a:gd name="connsiteY31" fmla="*/ 2007271 h 2138442"/>
                <a:gd name="connsiteX32" fmla="*/ 999162 w 2838601"/>
                <a:gd name="connsiteY32" fmla="*/ 1764788 h 2138442"/>
                <a:gd name="connsiteX33" fmla="*/ 1051384 w 2838601"/>
                <a:gd name="connsiteY33" fmla="*/ 1406175 h 2138442"/>
                <a:gd name="connsiteX34" fmla="*/ 1246027 w 2838601"/>
                <a:gd name="connsiteY34" fmla="*/ 1029304 h 2138442"/>
                <a:gd name="connsiteX35" fmla="*/ 1431176 w 2838601"/>
                <a:gd name="connsiteY35" fmla="*/ 737156 h 2138442"/>
                <a:gd name="connsiteX36" fmla="*/ 1566087 w 2838601"/>
                <a:gd name="connsiteY36" fmla="*/ 413652 h 2138442"/>
                <a:gd name="connsiteX37" fmla="*/ 0 w 2838601"/>
                <a:gd name="connsiteY37" fmla="*/ 86930 h 2138442"/>
                <a:gd name="connsiteX0" fmla="*/ 0 w 2838601"/>
                <a:gd name="connsiteY0" fmla="*/ 73441 h 2124953"/>
                <a:gd name="connsiteX1" fmla="*/ 62166 w 2838601"/>
                <a:gd name="connsiteY1" fmla="*/ 0 h 2124953"/>
                <a:gd name="connsiteX2" fmla="*/ 1661287 w 2838601"/>
                <a:gd name="connsiteY2" fmla="*/ 281765 h 2124953"/>
                <a:gd name="connsiteX3" fmla="*/ 1617421 w 2838601"/>
                <a:gd name="connsiteY3" fmla="*/ 520258 h 2124953"/>
                <a:gd name="connsiteX4" fmla="*/ 1456374 w 2838601"/>
                <a:gd name="connsiteY4" fmla="*/ 848926 h 2124953"/>
                <a:gd name="connsiteX5" fmla="*/ 1276338 w 2838601"/>
                <a:gd name="connsiteY5" fmla="*/ 1121719 h 2124953"/>
                <a:gd name="connsiteX6" fmla="*/ 1092649 w 2838601"/>
                <a:gd name="connsiteY6" fmla="*/ 1525979 h 2124953"/>
                <a:gd name="connsiteX7" fmla="*/ 1106892 w 2838601"/>
                <a:gd name="connsiteY7" fmla="*/ 1835657 h 2124953"/>
                <a:gd name="connsiteX8" fmla="*/ 1237628 w 2838601"/>
                <a:gd name="connsiteY8" fmla="*/ 2003276 h 2124953"/>
                <a:gd name="connsiteX9" fmla="*/ 1444324 w 2838601"/>
                <a:gd name="connsiteY9" fmla="*/ 2008389 h 2124953"/>
                <a:gd name="connsiteX10" fmla="*/ 1578711 w 2838601"/>
                <a:gd name="connsiteY10" fmla="*/ 1890069 h 2124953"/>
                <a:gd name="connsiteX11" fmla="*/ 1717847 w 2838601"/>
                <a:gd name="connsiteY11" fmla="*/ 1726101 h 2124953"/>
                <a:gd name="connsiteX12" fmla="*/ 1873416 w 2838601"/>
                <a:gd name="connsiteY12" fmla="*/ 1606320 h 2124953"/>
                <a:gd name="connsiteX13" fmla="*/ 2141828 w 2838601"/>
                <a:gd name="connsiteY13" fmla="*/ 1623849 h 2124953"/>
                <a:gd name="connsiteX14" fmla="*/ 2271468 w 2838601"/>
                <a:gd name="connsiteY14" fmla="*/ 1731944 h 2124953"/>
                <a:gd name="connsiteX15" fmla="*/ 2395267 w 2838601"/>
                <a:gd name="connsiteY15" fmla="*/ 1882400 h 2124953"/>
                <a:gd name="connsiteX16" fmla="*/ 2542801 w 2838601"/>
                <a:gd name="connsiteY16" fmla="*/ 2010580 h 2124953"/>
                <a:gd name="connsiteX17" fmla="*/ 2602326 w 2838601"/>
                <a:gd name="connsiteY17" fmla="*/ 2030300 h 2124953"/>
                <a:gd name="connsiteX18" fmla="*/ 2714073 w 2838601"/>
                <a:gd name="connsiteY18" fmla="*/ 1982461 h 2124953"/>
                <a:gd name="connsiteX19" fmla="*/ 2752783 w 2838601"/>
                <a:gd name="connsiteY19" fmla="*/ 1886417 h 2124953"/>
                <a:gd name="connsiteX20" fmla="*/ 2769947 w 2838601"/>
                <a:gd name="connsiteY20" fmla="*/ 1876557 h 2124953"/>
                <a:gd name="connsiteX21" fmla="*/ 2838601 w 2838601"/>
                <a:gd name="connsiteY21" fmla="*/ 1875096 h 2124953"/>
                <a:gd name="connsiteX22" fmla="*/ 2744749 w 2838601"/>
                <a:gd name="connsiteY22" fmla="*/ 2071932 h 2124953"/>
                <a:gd name="connsiteX23" fmla="*/ 2529654 w 2838601"/>
                <a:gd name="connsiteY23" fmla="*/ 2097859 h 2124953"/>
                <a:gd name="connsiteX24" fmla="*/ 2368607 w 2838601"/>
                <a:gd name="connsiteY24" fmla="*/ 1978809 h 2124953"/>
                <a:gd name="connsiteX25" fmla="*/ 2225455 w 2838601"/>
                <a:gd name="connsiteY25" fmla="*/ 1810824 h 2124953"/>
                <a:gd name="connsiteX26" fmla="*/ 2117360 w 2838601"/>
                <a:gd name="connsiteY26" fmla="*/ 1712224 h 2124953"/>
                <a:gd name="connsiteX27" fmla="*/ 1858809 w 2838601"/>
                <a:gd name="connsiteY27" fmla="*/ 1723545 h 2124953"/>
                <a:gd name="connsiteX28" fmla="*/ 1723325 w 2838601"/>
                <a:gd name="connsiteY28" fmla="*/ 1865236 h 2124953"/>
                <a:gd name="connsiteX29" fmla="*/ 1591493 w 2838601"/>
                <a:gd name="connsiteY29" fmla="*/ 2014597 h 2124953"/>
                <a:gd name="connsiteX30" fmla="*/ 1369460 w 2838601"/>
                <a:gd name="connsiteY30" fmla="*/ 2123057 h 2124953"/>
                <a:gd name="connsiteX31" fmla="*/ 1088268 w 2838601"/>
                <a:gd name="connsiteY31" fmla="*/ 1993782 h 2124953"/>
                <a:gd name="connsiteX32" fmla="*/ 999162 w 2838601"/>
                <a:gd name="connsiteY32" fmla="*/ 1751299 h 2124953"/>
                <a:gd name="connsiteX33" fmla="*/ 1051384 w 2838601"/>
                <a:gd name="connsiteY33" fmla="*/ 1392686 h 2124953"/>
                <a:gd name="connsiteX34" fmla="*/ 1246027 w 2838601"/>
                <a:gd name="connsiteY34" fmla="*/ 1015815 h 2124953"/>
                <a:gd name="connsiteX35" fmla="*/ 1431176 w 2838601"/>
                <a:gd name="connsiteY35" fmla="*/ 723667 h 2124953"/>
                <a:gd name="connsiteX36" fmla="*/ 1566087 w 2838601"/>
                <a:gd name="connsiteY36" fmla="*/ 400163 h 2124953"/>
                <a:gd name="connsiteX37" fmla="*/ 0 w 2838601"/>
                <a:gd name="connsiteY37" fmla="*/ 73441 h 2124953"/>
                <a:gd name="connsiteX0" fmla="*/ 0 w 2825112"/>
                <a:gd name="connsiteY0" fmla="*/ 53208 h 2124953"/>
                <a:gd name="connsiteX1" fmla="*/ 48677 w 2825112"/>
                <a:gd name="connsiteY1" fmla="*/ 0 h 2124953"/>
                <a:gd name="connsiteX2" fmla="*/ 1647798 w 2825112"/>
                <a:gd name="connsiteY2" fmla="*/ 281765 h 2124953"/>
                <a:gd name="connsiteX3" fmla="*/ 1603932 w 2825112"/>
                <a:gd name="connsiteY3" fmla="*/ 520258 h 2124953"/>
                <a:gd name="connsiteX4" fmla="*/ 1442885 w 2825112"/>
                <a:gd name="connsiteY4" fmla="*/ 848926 h 2124953"/>
                <a:gd name="connsiteX5" fmla="*/ 1262849 w 2825112"/>
                <a:gd name="connsiteY5" fmla="*/ 1121719 h 2124953"/>
                <a:gd name="connsiteX6" fmla="*/ 1079160 w 2825112"/>
                <a:gd name="connsiteY6" fmla="*/ 1525979 h 2124953"/>
                <a:gd name="connsiteX7" fmla="*/ 1093403 w 2825112"/>
                <a:gd name="connsiteY7" fmla="*/ 1835657 h 2124953"/>
                <a:gd name="connsiteX8" fmla="*/ 1224139 w 2825112"/>
                <a:gd name="connsiteY8" fmla="*/ 2003276 h 2124953"/>
                <a:gd name="connsiteX9" fmla="*/ 1430835 w 2825112"/>
                <a:gd name="connsiteY9" fmla="*/ 2008389 h 2124953"/>
                <a:gd name="connsiteX10" fmla="*/ 1565222 w 2825112"/>
                <a:gd name="connsiteY10" fmla="*/ 1890069 h 2124953"/>
                <a:gd name="connsiteX11" fmla="*/ 1704358 w 2825112"/>
                <a:gd name="connsiteY11" fmla="*/ 1726101 h 2124953"/>
                <a:gd name="connsiteX12" fmla="*/ 1859927 w 2825112"/>
                <a:gd name="connsiteY12" fmla="*/ 1606320 h 2124953"/>
                <a:gd name="connsiteX13" fmla="*/ 2128339 w 2825112"/>
                <a:gd name="connsiteY13" fmla="*/ 1623849 h 2124953"/>
                <a:gd name="connsiteX14" fmla="*/ 2257979 w 2825112"/>
                <a:gd name="connsiteY14" fmla="*/ 1731944 h 2124953"/>
                <a:gd name="connsiteX15" fmla="*/ 2381778 w 2825112"/>
                <a:gd name="connsiteY15" fmla="*/ 1882400 h 2124953"/>
                <a:gd name="connsiteX16" fmla="*/ 2529312 w 2825112"/>
                <a:gd name="connsiteY16" fmla="*/ 2010580 h 2124953"/>
                <a:gd name="connsiteX17" fmla="*/ 2588837 w 2825112"/>
                <a:gd name="connsiteY17" fmla="*/ 2030300 h 2124953"/>
                <a:gd name="connsiteX18" fmla="*/ 2700584 w 2825112"/>
                <a:gd name="connsiteY18" fmla="*/ 1982461 h 2124953"/>
                <a:gd name="connsiteX19" fmla="*/ 2739294 w 2825112"/>
                <a:gd name="connsiteY19" fmla="*/ 1886417 h 2124953"/>
                <a:gd name="connsiteX20" fmla="*/ 2756458 w 2825112"/>
                <a:gd name="connsiteY20" fmla="*/ 1876557 h 2124953"/>
                <a:gd name="connsiteX21" fmla="*/ 2825112 w 2825112"/>
                <a:gd name="connsiteY21" fmla="*/ 1875096 h 2124953"/>
                <a:gd name="connsiteX22" fmla="*/ 2731260 w 2825112"/>
                <a:gd name="connsiteY22" fmla="*/ 2071932 h 2124953"/>
                <a:gd name="connsiteX23" fmla="*/ 2516165 w 2825112"/>
                <a:gd name="connsiteY23" fmla="*/ 2097859 h 2124953"/>
                <a:gd name="connsiteX24" fmla="*/ 2355118 w 2825112"/>
                <a:gd name="connsiteY24" fmla="*/ 1978809 h 2124953"/>
                <a:gd name="connsiteX25" fmla="*/ 2211966 w 2825112"/>
                <a:gd name="connsiteY25" fmla="*/ 1810824 h 2124953"/>
                <a:gd name="connsiteX26" fmla="*/ 2103871 w 2825112"/>
                <a:gd name="connsiteY26" fmla="*/ 1712224 h 2124953"/>
                <a:gd name="connsiteX27" fmla="*/ 1845320 w 2825112"/>
                <a:gd name="connsiteY27" fmla="*/ 1723545 h 2124953"/>
                <a:gd name="connsiteX28" fmla="*/ 1709836 w 2825112"/>
                <a:gd name="connsiteY28" fmla="*/ 1865236 h 2124953"/>
                <a:gd name="connsiteX29" fmla="*/ 1578004 w 2825112"/>
                <a:gd name="connsiteY29" fmla="*/ 2014597 h 2124953"/>
                <a:gd name="connsiteX30" fmla="*/ 1355971 w 2825112"/>
                <a:gd name="connsiteY30" fmla="*/ 2123057 h 2124953"/>
                <a:gd name="connsiteX31" fmla="*/ 1074779 w 2825112"/>
                <a:gd name="connsiteY31" fmla="*/ 1993782 h 2124953"/>
                <a:gd name="connsiteX32" fmla="*/ 985673 w 2825112"/>
                <a:gd name="connsiteY32" fmla="*/ 1751299 h 2124953"/>
                <a:gd name="connsiteX33" fmla="*/ 1037895 w 2825112"/>
                <a:gd name="connsiteY33" fmla="*/ 1392686 h 2124953"/>
                <a:gd name="connsiteX34" fmla="*/ 1232538 w 2825112"/>
                <a:gd name="connsiteY34" fmla="*/ 1015815 h 2124953"/>
                <a:gd name="connsiteX35" fmla="*/ 1417687 w 2825112"/>
                <a:gd name="connsiteY35" fmla="*/ 723667 h 2124953"/>
                <a:gd name="connsiteX36" fmla="*/ 1552598 w 2825112"/>
                <a:gd name="connsiteY36" fmla="*/ 400163 h 2124953"/>
                <a:gd name="connsiteX37" fmla="*/ 0 w 2825112"/>
                <a:gd name="connsiteY37" fmla="*/ 53208 h 2124953"/>
                <a:gd name="connsiteX0" fmla="*/ 0 w 2845345"/>
                <a:gd name="connsiteY0" fmla="*/ 59952 h 2124953"/>
                <a:gd name="connsiteX1" fmla="*/ 68910 w 2845345"/>
                <a:gd name="connsiteY1" fmla="*/ 0 h 2124953"/>
                <a:gd name="connsiteX2" fmla="*/ 1668031 w 2845345"/>
                <a:gd name="connsiteY2" fmla="*/ 281765 h 2124953"/>
                <a:gd name="connsiteX3" fmla="*/ 1624165 w 2845345"/>
                <a:gd name="connsiteY3" fmla="*/ 520258 h 2124953"/>
                <a:gd name="connsiteX4" fmla="*/ 1463118 w 2845345"/>
                <a:gd name="connsiteY4" fmla="*/ 848926 h 2124953"/>
                <a:gd name="connsiteX5" fmla="*/ 1283082 w 2845345"/>
                <a:gd name="connsiteY5" fmla="*/ 1121719 h 2124953"/>
                <a:gd name="connsiteX6" fmla="*/ 1099393 w 2845345"/>
                <a:gd name="connsiteY6" fmla="*/ 1525979 h 2124953"/>
                <a:gd name="connsiteX7" fmla="*/ 1113636 w 2845345"/>
                <a:gd name="connsiteY7" fmla="*/ 1835657 h 2124953"/>
                <a:gd name="connsiteX8" fmla="*/ 1244372 w 2845345"/>
                <a:gd name="connsiteY8" fmla="*/ 2003276 h 2124953"/>
                <a:gd name="connsiteX9" fmla="*/ 1451068 w 2845345"/>
                <a:gd name="connsiteY9" fmla="*/ 2008389 h 2124953"/>
                <a:gd name="connsiteX10" fmla="*/ 1585455 w 2845345"/>
                <a:gd name="connsiteY10" fmla="*/ 1890069 h 2124953"/>
                <a:gd name="connsiteX11" fmla="*/ 1724591 w 2845345"/>
                <a:gd name="connsiteY11" fmla="*/ 1726101 h 2124953"/>
                <a:gd name="connsiteX12" fmla="*/ 1880160 w 2845345"/>
                <a:gd name="connsiteY12" fmla="*/ 1606320 h 2124953"/>
                <a:gd name="connsiteX13" fmla="*/ 2148572 w 2845345"/>
                <a:gd name="connsiteY13" fmla="*/ 1623849 h 2124953"/>
                <a:gd name="connsiteX14" fmla="*/ 2278212 w 2845345"/>
                <a:gd name="connsiteY14" fmla="*/ 1731944 h 2124953"/>
                <a:gd name="connsiteX15" fmla="*/ 2402011 w 2845345"/>
                <a:gd name="connsiteY15" fmla="*/ 1882400 h 2124953"/>
                <a:gd name="connsiteX16" fmla="*/ 2549545 w 2845345"/>
                <a:gd name="connsiteY16" fmla="*/ 2010580 h 2124953"/>
                <a:gd name="connsiteX17" fmla="*/ 2609070 w 2845345"/>
                <a:gd name="connsiteY17" fmla="*/ 2030300 h 2124953"/>
                <a:gd name="connsiteX18" fmla="*/ 2720817 w 2845345"/>
                <a:gd name="connsiteY18" fmla="*/ 1982461 h 2124953"/>
                <a:gd name="connsiteX19" fmla="*/ 2759527 w 2845345"/>
                <a:gd name="connsiteY19" fmla="*/ 1886417 h 2124953"/>
                <a:gd name="connsiteX20" fmla="*/ 2776691 w 2845345"/>
                <a:gd name="connsiteY20" fmla="*/ 1876557 h 2124953"/>
                <a:gd name="connsiteX21" fmla="*/ 2845345 w 2845345"/>
                <a:gd name="connsiteY21" fmla="*/ 1875096 h 2124953"/>
                <a:gd name="connsiteX22" fmla="*/ 2751493 w 2845345"/>
                <a:gd name="connsiteY22" fmla="*/ 2071932 h 2124953"/>
                <a:gd name="connsiteX23" fmla="*/ 2536398 w 2845345"/>
                <a:gd name="connsiteY23" fmla="*/ 2097859 h 2124953"/>
                <a:gd name="connsiteX24" fmla="*/ 2375351 w 2845345"/>
                <a:gd name="connsiteY24" fmla="*/ 1978809 h 2124953"/>
                <a:gd name="connsiteX25" fmla="*/ 2232199 w 2845345"/>
                <a:gd name="connsiteY25" fmla="*/ 1810824 h 2124953"/>
                <a:gd name="connsiteX26" fmla="*/ 2124104 w 2845345"/>
                <a:gd name="connsiteY26" fmla="*/ 1712224 h 2124953"/>
                <a:gd name="connsiteX27" fmla="*/ 1865553 w 2845345"/>
                <a:gd name="connsiteY27" fmla="*/ 1723545 h 2124953"/>
                <a:gd name="connsiteX28" fmla="*/ 1730069 w 2845345"/>
                <a:gd name="connsiteY28" fmla="*/ 1865236 h 2124953"/>
                <a:gd name="connsiteX29" fmla="*/ 1598237 w 2845345"/>
                <a:gd name="connsiteY29" fmla="*/ 2014597 h 2124953"/>
                <a:gd name="connsiteX30" fmla="*/ 1376204 w 2845345"/>
                <a:gd name="connsiteY30" fmla="*/ 2123057 h 2124953"/>
                <a:gd name="connsiteX31" fmla="*/ 1095012 w 2845345"/>
                <a:gd name="connsiteY31" fmla="*/ 1993782 h 2124953"/>
                <a:gd name="connsiteX32" fmla="*/ 1005906 w 2845345"/>
                <a:gd name="connsiteY32" fmla="*/ 1751299 h 2124953"/>
                <a:gd name="connsiteX33" fmla="*/ 1058128 w 2845345"/>
                <a:gd name="connsiteY33" fmla="*/ 1392686 h 2124953"/>
                <a:gd name="connsiteX34" fmla="*/ 1252771 w 2845345"/>
                <a:gd name="connsiteY34" fmla="*/ 1015815 h 2124953"/>
                <a:gd name="connsiteX35" fmla="*/ 1437920 w 2845345"/>
                <a:gd name="connsiteY35" fmla="*/ 723667 h 2124953"/>
                <a:gd name="connsiteX36" fmla="*/ 1572831 w 2845345"/>
                <a:gd name="connsiteY36" fmla="*/ 400163 h 2124953"/>
                <a:gd name="connsiteX37" fmla="*/ 0 w 2845345"/>
                <a:gd name="connsiteY37" fmla="*/ 59952 h 2124953"/>
                <a:gd name="connsiteX0" fmla="*/ 0 w 2955074"/>
                <a:gd name="connsiteY0" fmla="*/ 5763 h 2202439"/>
                <a:gd name="connsiteX1" fmla="*/ 178639 w 2955074"/>
                <a:gd name="connsiteY1" fmla="*/ 77486 h 2202439"/>
                <a:gd name="connsiteX2" fmla="*/ 1777760 w 2955074"/>
                <a:gd name="connsiteY2" fmla="*/ 359251 h 2202439"/>
                <a:gd name="connsiteX3" fmla="*/ 1733894 w 2955074"/>
                <a:gd name="connsiteY3" fmla="*/ 597744 h 2202439"/>
                <a:gd name="connsiteX4" fmla="*/ 1572847 w 2955074"/>
                <a:gd name="connsiteY4" fmla="*/ 926412 h 2202439"/>
                <a:gd name="connsiteX5" fmla="*/ 1392811 w 2955074"/>
                <a:gd name="connsiteY5" fmla="*/ 1199205 h 2202439"/>
                <a:gd name="connsiteX6" fmla="*/ 1209122 w 2955074"/>
                <a:gd name="connsiteY6" fmla="*/ 1603465 h 2202439"/>
                <a:gd name="connsiteX7" fmla="*/ 1223365 w 2955074"/>
                <a:gd name="connsiteY7" fmla="*/ 1913143 h 2202439"/>
                <a:gd name="connsiteX8" fmla="*/ 1354101 w 2955074"/>
                <a:gd name="connsiteY8" fmla="*/ 2080762 h 2202439"/>
                <a:gd name="connsiteX9" fmla="*/ 1560797 w 2955074"/>
                <a:gd name="connsiteY9" fmla="*/ 2085875 h 2202439"/>
                <a:gd name="connsiteX10" fmla="*/ 1695184 w 2955074"/>
                <a:gd name="connsiteY10" fmla="*/ 1967555 h 2202439"/>
                <a:gd name="connsiteX11" fmla="*/ 1834320 w 2955074"/>
                <a:gd name="connsiteY11" fmla="*/ 1803587 h 2202439"/>
                <a:gd name="connsiteX12" fmla="*/ 1989889 w 2955074"/>
                <a:gd name="connsiteY12" fmla="*/ 1683806 h 2202439"/>
                <a:gd name="connsiteX13" fmla="*/ 2258301 w 2955074"/>
                <a:gd name="connsiteY13" fmla="*/ 1701335 h 2202439"/>
                <a:gd name="connsiteX14" fmla="*/ 2387941 w 2955074"/>
                <a:gd name="connsiteY14" fmla="*/ 1809430 h 2202439"/>
                <a:gd name="connsiteX15" fmla="*/ 2511740 w 2955074"/>
                <a:gd name="connsiteY15" fmla="*/ 1959886 h 2202439"/>
                <a:gd name="connsiteX16" fmla="*/ 2659274 w 2955074"/>
                <a:gd name="connsiteY16" fmla="*/ 2088066 h 2202439"/>
                <a:gd name="connsiteX17" fmla="*/ 2718799 w 2955074"/>
                <a:gd name="connsiteY17" fmla="*/ 2107786 h 2202439"/>
                <a:gd name="connsiteX18" fmla="*/ 2830546 w 2955074"/>
                <a:gd name="connsiteY18" fmla="*/ 2059947 h 2202439"/>
                <a:gd name="connsiteX19" fmla="*/ 2869256 w 2955074"/>
                <a:gd name="connsiteY19" fmla="*/ 1963903 h 2202439"/>
                <a:gd name="connsiteX20" fmla="*/ 2886420 w 2955074"/>
                <a:gd name="connsiteY20" fmla="*/ 1954043 h 2202439"/>
                <a:gd name="connsiteX21" fmla="*/ 2955074 w 2955074"/>
                <a:gd name="connsiteY21" fmla="*/ 1952582 h 2202439"/>
                <a:gd name="connsiteX22" fmla="*/ 2861222 w 2955074"/>
                <a:gd name="connsiteY22" fmla="*/ 2149418 h 2202439"/>
                <a:gd name="connsiteX23" fmla="*/ 2646127 w 2955074"/>
                <a:gd name="connsiteY23" fmla="*/ 2175345 h 2202439"/>
                <a:gd name="connsiteX24" fmla="*/ 2485080 w 2955074"/>
                <a:gd name="connsiteY24" fmla="*/ 2056295 h 2202439"/>
                <a:gd name="connsiteX25" fmla="*/ 2341928 w 2955074"/>
                <a:gd name="connsiteY25" fmla="*/ 1888310 h 2202439"/>
                <a:gd name="connsiteX26" fmla="*/ 2233833 w 2955074"/>
                <a:gd name="connsiteY26" fmla="*/ 1789710 h 2202439"/>
                <a:gd name="connsiteX27" fmla="*/ 1975282 w 2955074"/>
                <a:gd name="connsiteY27" fmla="*/ 1801031 h 2202439"/>
                <a:gd name="connsiteX28" fmla="*/ 1839798 w 2955074"/>
                <a:gd name="connsiteY28" fmla="*/ 1942722 h 2202439"/>
                <a:gd name="connsiteX29" fmla="*/ 1707966 w 2955074"/>
                <a:gd name="connsiteY29" fmla="*/ 2092083 h 2202439"/>
                <a:gd name="connsiteX30" fmla="*/ 1485933 w 2955074"/>
                <a:gd name="connsiteY30" fmla="*/ 2200543 h 2202439"/>
                <a:gd name="connsiteX31" fmla="*/ 1204741 w 2955074"/>
                <a:gd name="connsiteY31" fmla="*/ 2071268 h 2202439"/>
                <a:gd name="connsiteX32" fmla="*/ 1115635 w 2955074"/>
                <a:gd name="connsiteY32" fmla="*/ 1828785 h 2202439"/>
                <a:gd name="connsiteX33" fmla="*/ 1167857 w 2955074"/>
                <a:gd name="connsiteY33" fmla="*/ 1470172 h 2202439"/>
                <a:gd name="connsiteX34" fmla="*/ 1362500 w 2955074"/>
                <a:gd name="connsiteY34" fmla="*/ 1093301 h 2202439"/>
                <a:gd name="connsiteX35" fmla="*/ 1547649 w 2955074"/>
                <a:gd name="connsiteY35" fmla="*/ 801153 h 2202439"/>
                <a:gd name="connsiteX36" fmla="*/ 1682560 w 2955074"/>
                <a:gd name="connsiteY36" fmla="*/ 477649 h 2202439"/>
                <a:gd name="connsiteX37" fmla="*/ 0 w 2955074"/>
                <a:gd name="connsiteY37" fmla="*/ 5763 h 2202439"/>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52637 h 2249313"/>
                <a:gd name="connsiteX1" fmla="*/ 54280 w 2955074"/>
                <a:gd name="connsiteY1" fmla="*/ 0 h 2249313"/>
                <a:gd name="connsiteX2" fmla="*/ 1777760 w 2955074"/>
                <a:gd name="connsiteY2" fmla="*/ 406125 h 2249313"/>
                <a:gd name="connsiteX3" fmla="*/ 1733894 w 2955074"/>
                <a:gd name="connsiteY3" fmla="*/ 644618 h 2249313"/>
                <a:gd name="connsiteX4" fmla="*/ 1572847 w 2955074"/>
                <a:gd name="connsiteY4" fmla="*/ 973286 h 2249313"/>
                <a:gd name="connsiteX5" fmla="*/ 1392811 w 2955074"/>
                <a:gd name="connsiteY5" fmla="*/ 1246079 h 2249313"/>
                <a:gd name="connsiteX6" fmla="*/ 1209122 w 2955074"/>
                <a:gd name="connsiteY6" fmla="*/ 1650339 h 2249313"/>
                <a:gd name="connsiteX7" fmla="*/ 1223365 w 2955074"/>
                <a:gd name="connsiteY7" fmla="*/ 1960017 h 2249313"/>
                <a:gd name="connsiteX8" fmla="*/ 1354101 w 2955074"/>
                <a:gd name="connsiteY8" fmla="*/ 2127636 h 2249313"/>
                <a:gd name="connsiteX9" fmla="*/ 1560797 w 2955074"/>
                <a:gd name="connsiteY9" fmla="*/ 2132749 h 2249313"/>
                <a:gd name="connsiteX10" fmla="*/ 1695184 w 2955074"/>
                <a:gd name="connsiteY10" fmla="*/ 2014429 h 2249313"/>
                <a:gd name="connsiteX11" fmla="*/ 1834320 w 2955074"/>
                <a:gd name="connsiteY11" fmla="*/ 1850461 h 2249313"/>
                <a:gd name="connsiteX12" fmla="*/ 1989889 w 2955074"/>
                <a:gd name="connsiteY12" fmla="*/ 1730680 h 2249313"/>
                <a:gd name="connsiteX13" fmla="*/ 2258301 w 2955074"/>
                <a:gd name="connsiteY13" fmla="*/ 1748209 h 2249313"/>
                <a:gd name="connsiteX14" fmla="*/ 2387941 w 2955074"/>
                <a:gd name="connsiteY14" fmla="*/ 1856304 h 2249313"/>
                <a:gd name="connsiteX15" fmla="*/ 2511740 w 2955074"/>
                <a:gd name="connsiteY15" fmla="*/ 2006760 h 2249313"/>
                <a:gd name="connsiteX16" fmla="*/ 2659274 w 2955074"/>
                <a:gd name="connsiteY16" fmla="*/ 2134940 h 2249313"/>
                <a:gd name="connsiteX17" fmla="*/ 2718799 w 2955074"/>
                <a:gd name="connsiteY17" fmla="*/ 2154660 h 2249313"/>
                <a:gd name="connsiteX18" fmla="*/ 2830546 w 2955074"/>
                <a:gd name="connsiteY18" fmla="*/ 2106821 h 2249313"/>
                <a:gd name="connsiteX19" fmla="*/ 2869256 w 2955074"/>
                <a:gd name="connsiteY19" fmla="*/ 2010777 h 2249313"/>
                <a:gd name="connsiteX20" fmla="*/ 2886420 w 2955074"/>
                <a:gd name="connsiteY20" fmla="*/ 2000917 h 2249313"/>
                <a:gd name="connsiteX21" fmla="*/ 2955074 w 2955074"/>
                <a:gd name="connsiteY21" fmla="*/ 1999456 h 2249313"/>
                <a:gd name="connsiteX22" fmla="*/ 2861222 w 2955074"/>
                <a:gd name="connsiteY22" fmla="*/ 2196292 h 2249313"/>
                <a:gd name="connsiteX23" fmla="*/ 2646127 w 2955074"/>
                <a:gd name="connsiteY23" fmla="*/ 2222219 h 2249313"/>
                <a:gd name="connsiteX24" fmla="*/ 2485080 w 2955074"/>
                <a:gd name="connsiteY24" fmla="*/ 2103169 h 2249313"/>
                <a:gd name="connsiteX25" fmla="*/ 2341928 w 2955074"/>
                <a:gd name="connsiteY25" fmla="*/ 1935184 h 2249313"/>
                <a:gd name="connsiteX26" fmla="*/ 2233833 w 2955074"/>
                <a:gd name="connsiteY26" fmla="*/ 1836584 h 2249313"/>
                <a:gd name="connsiteX27" fmla="*/ 1975282 w 2955074"/>
                <a:gd name="connsiteY27" fmla="*/ 1847905 h 2249313"/>
                <a:gd name="connsiteX28" fmla="*/ 1839798 w 2955074"/>
                <a:gd name="connsiteY28" fmla="*/ 1989596 h 2249313"/>
                <a:gd name="connsiteX29" fmla="*/ 1707966 w 2955074"/>
                <a:gd name="connsiteY29" fmla="*/ 2138957 h 2249313"/>
                <a:gd name="connsiteX30" fmla="*/ 1485933 w 2955074"/>
                <a:gd name="connsiteY30" fmla="*/ 2247417 h 2249313"/>
                <a:gd name="connsiteX31" fmla="*/ 1204741 w 2955074"/>
                <a:gd name="connsiteY31" fmla="*/ 2118142 h 2249313"/>
                <a:gd name="connsiteX32" fmla="*/ 1115635 w 2955074"/>
                <a:gd name="connsiteY32" fmla="*/ 1875659 h 2249313"/>
                <a:gd name="connsiteX33" fmla="*/ 1167857 w 2955074"/>
                <a:gd name="connsiteY33" fmla="*/ 1517046 h 2249313"/>
                <a:gd name="connsiteX34" fmla="*/ 1362500 w 2955074"/>
                <a:gd name="connsiteY34" fmla="*/ 1140175 h 2249313"/>
                <a:gd name="connsiteX35" fmla="*/ 1547649 w 2955074"/>
                <a:gd name="connsiteY35" fmla="*/ 848027 h 2249313"/>
                <a:gd name="connsiteX36" fmla="*/ 1682560 w 2955074"/>
                <a:gd name="connsiteY36" fmla="*/ 524523 h 2249313"/>
                <a:gd name="connsiteX37" fmla="*/ 0 w 2955074"/>
                <a:gd name="connsiteY37" fmla="*/ 52637 h 2249313"/>
                <a:gd name="connsiteX0" fmla="*/ 0 w 2955074"/>
                <a:gd name="connsiteY0" fmla="*/ 67267 h 2263943"/>
                <a:gd name="connsiteX1" fmla="*/ 54280 w 2955074"/>
                <a:gd name="connsiteY1" fmla="*/ 0 h 2263943"/>
                <a:gd name="connsiteX2" fmla="*/ 1777760 w 2955074"/>
                <a:gd name="connsiteY2" fmla="*/ 420755 h 2263943"/>
                <a:gd name="connsiteX3" fmla="*/ 1733894 w 2955074"/>
                <a:gd name="connsiteY3" fmla="*/ 659248 h 2263943"/>
                <a:gd name="connsiteX4" fmla="*/ 1572847 w 2955074"/>
                <a:gd name="connsiteY4" fmla="*/ 987916 h 2263943"/>
                <a:gd name="connsiteX5" fmla="*/ 1392811 w 2955074"/>
                <a:gd name="connsiteY5" fmla="*/ 1260709 h 2263943"/>
                <a:gd name="connsiteX6" fmla="*/ 1209122 w 2955074"/>
                <a:gd name="connsiteY6" fmla="*/ 1664969 h 2263943"/>
                <a:gd name="connsiteX7" fmla="*/ 1223365 w 2955074"/>
                <a:gd name="connsiteY7" fmla="*/ 1974647 h 2263943"/>
                <a:gd name="connsiteX8" fmla="*/ 1354101 w 2955074"/>
                <a:gd name="connsiteY8" fmla="*/ 2142266 h 2263943"/>
                <a:gd name="connsiteX9" fmla="*/ 1560797 w 2955074"/>
                <a:gd name="connsiteY9" fmla="*/ 2147379 h 2263943"/>
                <a:gd name="connsiteX10" fmla="*/ 1695184 w 2955074"/>
                <a:gd name="connsiteY10" fmla="*/ 2029059 h 2263943"/>
                <a:gd name="connsiteX11" fmla="*/ 1834320 w 2955074"/>
                <a:gd name="connsiteY11" fmla="*/ 1865091 h 2263943"/>
                <a:gd name="connsiteX12" fmla="*/ 1989889 w 2955074"/>
                <a:gd name="connsiteY12" fmla="*/ 1745310 h 2263943"/>
                <a:gd name="connsiteX13" fmla="*/ 2258301 w 2955074"/>
                <a:gd name="connsiteY13" fmla="*/ 1762839 h 2263943"/>
                <a:gd name="connsiteX14" fmla="*/ 2387941 w 2955074"/>
                <a:gd name="connsiteY14" fmla="*/ 1870934 h 2263943"/>
                <a:gd name="connsiteX15" fmla="*/ 2511740 w 2955074"/>
                <a:gd name="connsiteY15" fmla="*/ 2021390 h 2263943"/>
                <a:gd name="connsiteX16" fmla="*/ 2659274 w 2955074"/>
                <a:gd name="connsiteY16" fmla="*/ 2149570 h 2263943"/>
                <a:gd name="connsiteX17" fmla="*/ 2718799 w 2955074"/>
                <a:gd name="connsiteY17" fmla="*/ 2169290 h 2263943"/>
                <a:gd name="connsiteX18" fmla="*/ 2830546 w 2955074"/>
                <a:gd name="connsiteY18" fmla="*/ 2121451 h 2263943"/>
                <a:gd name="connsiteX19" fmla="*/ 2869256 w 2955074"/>
                <a:gd name="connsiteY19" fmla="*/ 2025407 h 2263943"/>
                <a:gd name="connsiteX20" fmla="*/ 2886420 w 2955074"/>
                <a:gd name="connsiteY20" fmla="*/ 2015547 h 2263943"/>
                <a:gd name="connsiteX21" fmla="*/ 2955074 w 2955074"/>
                <a:gd name="connsiteY21" fmla="*/ 2014086 h 2263943"/>
                <a:gd name="connsiteX22" fmla="*/ 2861222 w 2955074"/>
                <a:gd name="connsiteY22" fmla="*/ 2210922 h 2263943"/>
                <a:gd name="connsiteX23" fmla="*/ 2646127 w 2955074"/>
                <a:gd name="connsiteY23" fmla="*/ 2236849 h 2263943"/>
                <a:gd name="connsiteX24" fmla="*/ 2485080 w 2955074"/>
                <a:gd name="connsiteY24" fmla="*/ 2117799 h 2263943"/>
                <a:gd name="connsiteX25" fmla="*/ 2341928 w 2955074"/>
                <a:gd name="connsiteY25" fmla="*/ 1949814 h 2263943"/>
                <a:gd name="connsiteX26" fmla="*/ 2233833 w 2955074"/>
                <a:gd name="connsiteY26" fmla="*/ 1851214 h 2263943"/>
                <a:gd name="connsiteX27" fmla="*/ 1975282 w 2955074"/>
                <a:gd name="connsiteY27" fmla="*/ 1862535 h 2263943"/>
                <a:gd name="connsiteX28" fmla="*/ 1839798 w 2955074"/>
                <a:gd name="connsiteY28" fmla="*/ 2004226 h 2263943"/>
                <a:gd name="connsiteX29" fmla="*/ 1707966 w 2955074"/>
                <a:gd name="connsiteY29" fmla="*/ 2153587 h 2263943"/>
                <a:gd name="connsiteX30" fmla="*/ 1485933 w 2955074"/>
                <a:gd name="connsiteY30" fmla="*/ 2262047 h 2263943"/>
                <a:gd name="connsiteX31" fmla="*/ 1204741 w 2955074"/>
                <a:gd name="connsiteY31" fmla="*/ 2132772 h 2263943"/>
                <a:gd name="connsiteX32" fmla="*/ 1115635 w 2955074"/>
                <a:gd name="connsiteY32" fmla="*/ 1890289 h 2263943"/>
                <a:gd name="connsiteX33" fmla="*/ 1167857 w 2955074"/>
                <a:gd name="connsiteY33" fmla="*/ 1531676 h 2263943"/>
                <a:gd name="connsiteX34" fmla="*/ 1362500 w 2955074"/>
                <a:gd name="connsiteY34" fmla="*/ 1154805 h 2263943"/>
                <a:gd name="connsiteX35" fmla="*/ 1547649 w 2955074"/>
                <a:gd name="connsiteY35" fmla="*/ 862657 h 2263943"/>
                <a:gd name="connsiteX36" fmla="*/ 1682560 w 2955074"/>
                <a:gd name="connsiteY36" fmla="*/ 539153 h 2263943"/>
                <a:gd name="connsiteX37" fmla="*/ 0 w 2955074"/>
                <a:gd name="connsiteY37" fmla="*/ 67267 h 2263943"/>
                <a:gd name="connsiteX0" fmla="*/ 0 w 2955074"/>
                <a:gd name="connsiteY0" fmla="*/ 67267 h 2263943"/>
                <a:gd name="connsiteX1" fmla="*/ 54280 w 2955074"/>
                <a:gd name="connsiteY1" fmla="*/ 0 h 2263943"/>
                <a:gd name="connsiteX2" fmla="*/ 1777760 w 2955074"/>
                <a:gd name="connsiteY2" fmla="*/ 420755 h 2263943"/>
                <a:gd name="connsiteX3" fmla="*/ 1733894 w 2955074"/>
                <a:gd name="connsiteY3" fmla="*/ 659248 h 2263943"/>
                <a:gd name="connsiteX4" fmla="*/ 1572847 w 2955074"/>
                <a:gd name="connsiteY4" fmla="*/ 987916 h 2263943"/>
                <a:gd name="connsiteX5" fmla="*/ 1392811 w 2955074"/>
                <a:gd name="connsiteY5" fmla="*/ 1260709 h 2263943"/>
                <a:gd name="connsiteX6" fmla="*/ 1209122 w 2955074"/>
                <a:gd name="connsiteY6" fmla="*/ 1664969 h 2263943"/>
                <a:gd name="connsiteX7" fmla="*/ 1223365 w 2955074"/>
                <a:gd name="connsiteY7" fmla="*/ 1974647 h 2263943"/>
                <a:gd name="connsiteX8" fmla="*/ 1354101 w 2955074"/>
                <a:gd name="connsiteY8" fmla="*/ 2142266 h 2263943"/>
                <a:gd name="connsiteX9" fmla="*/ 1560797 w 2955074"/>
                <a:gd name="connsiteY9" fmla="*/ 2147379 h 2263943"/>
                <a:gd name="connsiteX10" fmla="*/ 1695184 w 2955074"/>
                <a:gd name="connsiteY10" fmla="*/ 2029059 h 2263943"/>
                <a:gd name="connsiteX11" fmla="*/ 1834320 w 2955074"/>
                <a:gd name="connsiteY11" fmla="*/ 1865091 h 2263943"/>
                <a:gd name="connsiteX12" fmla="*/ 1989889 w 2955074"/>
                <a:gd name="connsiteY12" fmla="*/ 1745310 h 2263943"/>
                <a:gd name="connsiteX13" fmla="*/ 2258301 w 2955074"/>
                <a:gd name="connsiteY13" fmla="*/ 1762839 h 2263943"/>
                <a:gd name="connsiteX14" fmla="*/ 2387941 w 2955074"/>
                <a:gd name="connsiteY14" fmla="*/ 1870934 h 2263943"/>
                <a:gd name="connsiteX15" fmla="*/ 2511740 w 2955074"/>
                <a:gd name="connsiteY15" fmla="*/ 2021390 h 2263943"/>
                <a:gd name="connsiteX16" fmla="*/ 2659274 w 2955074"/>
                <a:gd name="connsiteY16" fmla="*/ 2149570 h 2263943"/>
                <a:gd name="connsiteX17" fmla="*/ 2718799 w 2955074"/>
                <a:gd name="connsiteY17" fmla="*/ 2169290 h 2263943"/>
                <a:gd name="connsiteX18" fmla="*/ 2830546 w 2955074"/>
                <a:gd name="connsiteY18" fmla="*/ 2121451 h 2263943"/>
                <a:gd name="connsiteX19" fmla="*/ 2869256 w 2955074"/>
                <a:gd name="connsiteY19" fmla="*/ 2025407 h 2263943"/>
                <a:gd name="connsiteX20" fmla="*/ 2886420 w 2955074"/>
                <a:gd name="connsiteY20" fmla="*/ 2015547 h 2263943"/>
                <a:gd name="connsiteX21" fmla="*/ 2955074 w 2955074"/>
                <a:gd name="connsiteY21" fmla="*/ 2014086 h 2263943"/>
                <a:gd name="connsiteX22" fmla="*/ 2861222 w 2955074"/>
                <a:gd name="connsiteY22" fmla="*/ 2210922 h 2263943"/>
                <a:gd name="connsiteX23" fmla="*/ 2646127 w 2955074"/>
                <a:gd name="connsiteY23" fmla="*/ 2236849 h 2263943"/>
                <a:gd name="connsiteX24" fmla="*/ 2485080 w 2955074"/>
                <a:gd name="connsiteY24" fmla="*/ 2117799 h 2263943"/>
                <a:gd name="connsiteX25" fmla="*/ 2341928 w 2955074"/>
                <a:gd name="connsiteY25" fmla="*/ 1949814 h 2263943"/>
                <a:gd name="connsiteX26" fmla="*/ 2233833 w 2955074"/>
                <a:gd name="connsiteY26" fmla="*/ 1851214 h 2263943"/>
                <a:gd name="connsiteX27" fmla="*/ 1975282 w 2955074"/>
                <a:gd name="connsiteY27" fmla="*/ 1862535 h 2263943"/>
                <a:gd name="connsiteX28" fmla="*/ 1839798 w 2955074"/>
                <a:gd name="connsiteY28" fmla="*/ 2004226 h 2263943"/>
                <a:gd name="connsiteX29" fmla="*/ 1707966 w 2955074"/>
                <a:gd name="connsiteY29" fmla="*/ 2153587 h 2263943"/>
                <a:gd name="connsiteX30" fmla="*/ 1485933 w 2955074"/>
                <a:gd name="connsiteY30" fmla="*/ 2262047 h 2263943"/>
                <a:gd name="connsiteX31" fmla="*/ 1204741 w 2955074"/>
                <a:gd name="connsiteY31" fmla="*/ 2132772 h 2263943"/>
                <a:gd name="connsiteX32" fmla="*/ 1115635 w 2955074"/>
                <a:gd name="connsiteY32" fmla="*/ 1890289 h 2263943"/>
                <a:gd name="connsiteX33" fmla="*/ 1167857 w 2955074"/>
                <a:gd name="connsiteY33" fmla="*/ 1531676 h 2263943"/>
                <a:gd name="connsiteX34" fmla="*/ 1362500 w 2955074"/>
                <a:gd name="connsiteY34" fmla="*/ 1154805 h 2263943"/>
                <a:gd name="connsiteX35" fmla="*/ 1547649 w 2955074"/>
                <a:gd name="connsiteY35" fmla="*/ 862657 h 2263943"/>
                <a:gd name="connsiteX36" fmla="*/ 1682560 w 2955074"/>
                <a:gd name="connsiteY36" fmla="*/ 539153 h 2263943"/>
                <a:gd name="connsiteX37" fmla="*/ 0 w 2955074"/>
                <a:gd name="connsiteY37" fmla="*/ 67267 h 22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5074" h="2263943">
                  <a:moveTo>
                    <a:pt x="0" y="67267"/>
                  </a:moveTo>
                  <a:cubicBezTo>
                    <a:pt x="19521" y="32304"/>
                    <a:pt x="13052" y="30088"/>
                    <a:pt x="54280" y="0"/>
                  </a:cubicBezTo>
                  <a:cubicBezTo>
                    <a:pt x="477807" y="687154"/>
                    <a:pt x="1755065" y="-79168"/>
                    <a:pt x="1777760" y="420755"/>
                  </a:cubicBezTo>
                  <a:cubicBezTo>
                    <a:pt x="1776038" y="487312"/>
                    <a:pt x="1765163" y="577766"/>
                    <a:pt x="1733894" y="659248"/>
                  </a:cubicBezTo>
                  <a:cubicBezTo>
                    <a:pt x="1695184" y="776108"/>
                    <a:pt x="1638946" y="884568"/>
                    <a:pt x="1572847" y="987916"/>
                  </a:cubicBezTo>
                  <a:cubicBezTo>
                    <a:pt x="1514052" y="1079577"/>
                    <a:pt x="1451606" y="1169047"/>
                    <a:pt x="1392811" y="1260709"/>
                  </a:cubicBezTo>
                  <a:cubicBezTo>
                    <a:pt x="1312105" y="1386332"/>
                    <a:pt x="1242720" y="1517799"/>
                    <a:pt x="1209122" y="1664969"/>
                  </a:cubicBezTo>
                  <a:cubicBezTo>
                    <a:pt x="1185386" y="1769047"/>
                    <a:pt x="1185020" y="1873125"/>
                    <a:pt x="1223365" y="1974647"/>
                  </a:cubicBezTo>
                  <a:cubicBezTo>
                    <a:pt x="1249658" y="2043667"/>
                    <a:pt x="1290194" y="2102461"/>
                    <a:pt x="1354101" y="2142266"/>
                  </a:cubicBezTo>
                  <a:cubicBezTo>
                    <a:pt x="1422026" y="2184628"/>
                    <a:pt x="1490681" y="2184628"/>
                    <a:pt x="1560797" y="2147379"/>
                  </a:cubicBezTo>
                  <a:cubicBezTo>
                    <a:pt x="1615209" y="2118530"/>
                    <a:pt x="1655745" y="2074342"/>
                    <a:pt x="1695184" y="2029059"/>
                  </a:cubicBezTo>
                  <a:cubicBezTo>
                    <a:pt x="1742293" y="1975011"/>
                    <a:pt x="1786846" y="1918773"/>
                    <a:pt x="1834320" y="1865091"/>
                  </a:cubicBezTo>
                  <a:cubicBezTo>
                    <a:pt x="1878143" y="1815060"/>
                    <a:pt x="1928538" y="1773064"/>
                    <a:pt x="1989889" y="1745310"/>
                  </a:cubicBezTo>
                  <a:cubicBezTo>
                    <a:pt x="2082281" y="1703313"/>
                    <a:pt x="2171752" y="1715365"/>
                    <a:pt x="2258301" y="1762839"/>
                  </a:cubicBezTo>
                  <a:cubicBezTo>
                    <a:pt x="2308331" y="1790228"/>
                    <a:pt x="2348866" y="1830033"/>
                    <a:pt x="2387941" y="1870934"/>
                  </a:cubicBezTo>
                  <a:cubicBezTo>
                    <a:pt x="2433225" y="1918042"/>
                    <a:pt x="2468282" y="1973186"/>
                    <a:pt x="2511740" y="2021390"/>
                  </a:cubicBezTo>
                  <a:cubicBezTo>
                    <a:pt x="2555562" y="2069959"/>
                    <a:pt x="2599384" y="2118895"/>
                    <a:pt x="2659274" y="2149570"/>
                  </a:cubicBezTo>
                  <a:cubicBezTo>
                    <a:pt x="2678264" y="2159430"/>
                    <a:pt x="2697984" y="2166369"/>
                    <a:pt x="2718799" y="2169290"/>
                  </a:cubicBezTo>
                  <a:cubicBezTo>
                    <a:pt x="2765543" y="2175863"/>
                    <a:pt x="2802427" y="2157605"/>
                    <a:pt x="2830546" y="2121451"/>
                  </a:cubicBezTo>
                  <a:cubicBezTo>
                    <a:pt x="2852457" y="2093332"/>
                    <a:pt x="2863778" y="2060465"/>
                    <a:pt x="2869256" y="2025407"/>
                  </a:cubicBezTo>
                  <a:cubicBezTo>
                    <a:pt x="2871812" y="2016278"/>
                    <a:pt x="2876560" y="2014086"/>
                    <a:pt x="2886420" y="2015547"/>
                  </a:cubicBezTo>
                  <a:cubicBezTo>
                    <a:pt x="2909427" y="2019199"/>
                    <a:pt x="2932433" y="2018103"/>
                    <a:pt x="2955074" y="2014086"/>
                  </a:cubicBezTo>
                  <a:cubicBezTo>
                    <a:pt x="2949231" y="2091871"/>
                    <a:pt x="2923304" y="2161256"/>
                    <a:pt x="2861222" y="2210922"/>
                  </a:cubicBezTo>
                  <a:cubicBezTo>
                    <a:pt x="2796219" y="2262778"/>
                    <a:pt x="2722086" y="2266430"/>
                    <a:pt x="2646127" y="2236849"/>
                  </a:cubicBezTo>
                  <a:cubicBezTo>
                    <a:pt x="2581855" y="2211651"/>
                    <a:pt x="2531824" y="2166734"/>
                    <a:pt x="2485080" y="2117799"/>
                  </a:cubicBezTo>
                  <a:cubicBezTo>
                    <a:pt x="2434320" y="2064482"/>
                    <a:pt x="2391228" y="2004592"/>
                    <a:pt x="2341928" y="1949814"/>
                  </a:cubicBezTo>
                  <a:cubicBezTo>
                    <a:pt x="2309061" y="1913295"/>
                    <a:pt x="2275099" y="1878237"/>
                    <a:pt x="2233833" y="1851214"/>
                  </a:cubicBezTo>
                  <a:cubicBezTo>
                    <a:pt x="2147284" y="1794975"/>
                    <a:pt x="2056718" y="1798992"/>
                    <a:pt x="1975282" y="1862535"/>
                  </a:cubicBezTo>
                  <a:cubicBezTo>
                    <a:pt x="1923060" y="1903070"/>
                    <a:pt x="1881794" y="1953831"/>
                    <a:pt x="1839798" y="2004226"/>
                  </a:cubicBezTo>
                  <a:cubicBezTo>
                    <a:pt x="1797437" y="2055352"/>
                    <a:pt x="1756901" y="2107939"/>
                    <a:pt x="1707966" y="2153587"/>
                  </a:cubicBezTo>
                  <a:cubicBezTo>
                    <a:pt x="1645154" y="2212382"/>
                    <a:pt x="1572847" y="2252918"/>
                    <a:pt x="1485933" y="2262047"/>
                  </a:cubicBezTo>
                  <a:cubicBezTo>
                    <a:pt x="1367248" y="2274098"/>
                    <a:pt x="1273395" y="2228450"/>
                    <a:pt x="1204741" y="2132772"/>
                  </a:cubicBezTo>
                  <a:cubicBezTo>
                    <a:pt x="1153249" y="2060465"/>
                    <a:pt x="1126956" y="1977568"/>
                    <a:pt x="1115635" y="1890289"/>
                  </a:cubicBezTo>
                  <a:cubicBezTo>
                    <a:pt x="1099202" y="1766126"/>
                    <a:pt x="1124764" y="1647440"/>
                    <a:pt x="1167857" y="1531676"/>
                  </a:cubicBezTo>
                  <a:cubicBezTo>
                    <a:pt x="1217887" y="1398384"/>
                    <a:pt x="1285447" y="1274221"/>
                    <a:pt x="1362500" y="1154805"/>
                  </a:cubicBezTo>
                  <a:cubicBezTo>
                    <a:pt x="1424947" y="1058031"/>
                    <a:pt x="1489950" y="962718"/>
                    <a:pt x="1547649" y="862657"/>
                  </a:cubicBezTo>
                  <a:cubicBezTo>
                    <a:pt x="1605349" y="762231"/>
                    <a:pt x="1656631" y="652726"/>
                    <a:pt x="1682560" y="539153"/>
                  </a:cubicBezTo>
                  <a:cubicBezTo>
                    <a:pt x="1811508" y="-36392"/>
                    <a:pt x="464357" y="817264"/>
                    <a:pt x="0" y="67267"/>
                  </a:cubicBezTo>
                  <a:close/>
                </a:path>
              </a:pathLst>
            </a:custGeom>
            <a:solidFill>
              <a:schemeClr val="accent1"/>
            </a:solidFill>
            <a:ln w="4780" cap="flat">
              <a:noFill/>
              <a:prstDash val="solid"/>
              <a:miter/>
            </a:ln>
          </p:spPr>
          <p:txBody>
            <a:bodyPr wrap="square" rtlCol="0" anchor="ctr">
              <a:noAutofit/>
            </a:bodyPr>
            <a:lstStyle/>
            <a:p>
              <a:endParaRPr lang="en-US" dirty="0"/>
            </a:p>
          </p:txBody>
        </p:sp>
        <p:sp>
          <p:nvSpPr>
            <p:cNvPr id="36" name="Freeform: Shape 35">
              <a:extLst>
                <a:ext uri="{FF2B5EF4-FFF2-40B4-BE49-F238E27FC236}">
                  <a16:creationId xmlns:a16="http://schemas.microsoft.com/office/drawing/2014/main" id="{D3A6F2F7-2C93-4444-9402-A72224787C22}"/>
                </a:ext>
              </a:extLst>
            </p:cNvPr>
            <p:cNvSpPr/>
            <p:nvPr/>
          </p:nvSpPr>
          <p:spPr>
            <a:xfrm rot="838999">
              <a:off x="8898300" y="5302519"/>
              <a:ext cx="565445" cy="676133"/>
            </a:xfrm>
            <a:custGeom>
              <a:avLst/>
              <a:gdLst>
                <a:gd name="connsiteX0" fmla="*/ 82313 w 565445"/>
                <a:gd name="connsiteY0" fmla="*/ 374057 h 676133"/>
                <a:gd name="connsiteX1" fmla="*/ 78615 w 565445"/>
                <a:gd name="connsiteY1" fmla="*/ 382986 h 676133"/>
                <a:gd name="connsiteX2" fmla="*/ 78614 w 565445"/>
                <a:gd name="connsiteY2" fmla="*/ 382986 h 676133"/>
                <a:gd name="connsiteX3" fmla="*/ 91242 w 565445"/>
                <a:gd name="connsiteY3" fmla="*/ 395612 h 676133"/>
                <a:gd name="connsiteX4" fmla="*/ 474201 w 565445"/>
                <a:gd name="connsiteY4" fmla="*/ 395613 h 676133"/>
                <a:gd name="connsiteX5" fmla="*/ 483130 w 565445"/>
                <a:gd name="connsiteY5" fmla="*/ 391915 h 676133"/>
                <a:gd name="connsiteX6" fmla="*/ 486829 w 565445"/>
                <a:gd name="connsiteY6" fmla="*/ 382986 h 676133"/>
                <a:gd name="connsiteX7" fmla="*/ 474201 w 565445"/>
                <a:gd name="connsiteY7" fmla="*/ 370360 h 676133"/>
                <a:gd name="connsiteX8" fmla="*/ 91242 w 565445"/>
                <a:gd name="connsiteY8" fmla="*/ 370359 h 676133"/>
                <a:gd name="connsiteX9" fmla="*/ 82313 w 565445"/>
                <a:gd name="connsiteY9" fmla="*/ 374057 h 676133"/>
                <a:gd name="connsiteX10" fmla="*/ 82314 w 565445"/>
                <a:gd name="connsiteY10" fmla="*/ 320622 h 676133"/>
                <a:gd name="connsiteX11" fmla="*/ 78615 w 565445"/>
                <a:gd name="connsiteY11" fmla="*/ 329550 h 676133"/>
                <a:gd name="connsiteX12" fmla="*/ 78615 w 565445"/>
                <a:gd name="connsiteY12" fmla="*/ 329551 h 676133"/>
                <a:gd name="connsiteX13" fmla="*/ 91242 w 565445"/>
                <a:gd name="connsiteY13" fmla="*/ 342177 h 676133"/>
                <a:gd name="connsiteX14" fmla="*/ 474201 w 565445"/>
                <a:gd name="connsiteY14" fmla="*/ 342178 h 676133"/>
                <a:gd name="connsiteX15" fmla="*/ 483130 w 565445"/>
                <a:gd name="connsiteY15" fmla="*/ 338479 h 676133"/>
                <a:gd name="connsiteX16" fmla="*/ 486829 w 565445"/>
                <a:gd name="connsiteY16" fmla="*/ 329551 h 676133"/>
                <a:gd name="connsiteX17" fmla="*/ 474201 w 565445"/>
                <a:gd name="connsiteY17" fmla="*/ 316925 h 676133"/>
                <a:gd name="connsiteX18" fmla="*/ 91243 w 565445"/>
                <a:gd name="connsiteY18" fmla="*/ 316924 h 676133"/>
                <a:gd name="connsiteX19" fmla="*/ 82314 w 565445"/>
                <a:gd name="connsiteY19" fmla="*/ 320622 h 676133"/>
                <a:gd name="connsiteX20" fmla="*/ 82314 w 565445"/>
                <a:gd name="connsiteY20" fmla="*/ 267186 h 676133"/>
                <a:gd name="connsiteX21" fmla="*/ 78616 w 565445"/>
                <a:gd name="connsiteY21" fmla="*/ 276115 h 676133"/>
                <a:gd name="connsiteX22" fmla="*/ 78615 w 565445"/>
                <a:gd name="connsiteY22" fmla="*/ 276115 h 676133"/>
                <a:gd name="connsiteX23" fmla="*/ 91242 w 565445"/>
                <a:gd name="connsiteY23" fmla="*/ 288742 h 676133"/>
                <a:gd name="connsiteX24" fmla="*/ 474201 w 565445"/>
                <a:gd name="connsiteY24" fmla="*/ 288742 h 676133"/>
                <a:gd name="connsiteX25" fmla="*/ 483130 w 565445"/>
                <a:gd name="connsiteY25" fmla="*/ 285044 h 676133"/>
                <a:gd name="connsiteX26" fmla="*/ 486828 w 565445"/>
                <a:gd name="connsiteY26" fmla="*/ 276116 h 676133"/>
                <a:gd name="connsiteX27" fmla="*/ 474201 w 565445"/>
                <a:gd name="connsiteY27" fmla="*/ 263489 h 676133"/>
                <a:gd name="connsiteX28" fmla="*/ 91243 w 565445"/>
                <a:gd name="connsiteY28" fmla="*/ 263488 h 676133"/>
                <a:gd name="connsiteX29" fmla="*/ 82314 w 565445"/>
                <a:gd name="connsiteY29" fmla="*/ 267186 h 676133"/>
                <a:gd name="connsiteX30" fmla="*/ 5628 w 565445"/>
                <a:gd name="connsiteY30" fmla="*/ 181100 h 676133"/>
                <a:gd name="connsiteX31" fmla="*/ 19215 w 565445"/>
                <a:gd name="connsiteY31" fmla="*/ 175472 h 676133"/>
                <a:gd name="connsiteX32" fmla="*/ 150865 w 565445"/>
                <a:gd name="connsiteY32" fmla="*/ 175472 h 676133"/>
                <a:gd name="connsiteX33" fmla="*/ 182560 w 565445"/>
                <a:gd name="connsiteY33" fmla="*/ 175472 h 676133"/>
                <a:gd name="connsiteX34" fmla="*/ 182560 w 565445"/>
                <a:gd name="connsiteY34" fmla="*/ 175472 h 676133"/>
                <a:gd name="connsiteX35" fmla="*/ 382886 w 565445"/>
                <a:gd name="connsiteY35" fmla="*/ 175472 h 676133"/>
                <a:gd name="connsiteX36" fmla="*/ 382887 w 565445"/>
                <a:gd name="connsiteY36" fmla="*/ 37057 h 676133"/>
                <a:gd name="connsiteX37" fmla="*/ 419942 w 565445"/>
                <a:gd name="connsiteY37" fmla="*/ 1 h 676133"/>
                <a:gd name="connsiteX38" fmla="*/ 456998 w 565445"/>
                <a:gd name="connsiteY38" fmla="*/ 37057 h 676133"/>
                <a:gd name="connsiteX39" fmla="*/ 456998 w 565445"/>
                <a:gd name="connsiteY39" fmla="*/ 175473 h 676133"/>
                <a:gd name="connsiteX40" fmla="*/ 546230 w 565445"/>
                <a:gd name="connsiteY40" fmla="*/ 175472 h 676133"/>
                <a:gd name="connsiteX41" fmla="*/ 565445 w 565445"/>
                <a:gd name="connsiteY41" fmla="*/ 194686 h 676133"/>
                <a:gd name="connsiteX42" fmla="*/ 546231 w 565445"/>
                <a:gd name="connsiteY42" fmla="*/ 213900 h 676133"/>
                <a:gd name="connsiteX43" fmla="*/ 525277 w 565445"/>
                <a:gd name="connsiteY43" fmla="*/ 213900 h 676133"/>
                <a:gd name="connsiteX44" fmla="*/ 508900 w 565445"/>
                <a:gd name="connsiteY44" fmla="*/ 524387 h 676133"/>
                <a:gd name="connsiteX45" fmla="*/ 378244 w 565445"/>
                <a:gd name="connsiteY45" fmla="*/ 676133 h 676133"/>
                <a:gd name="connsiteX46" fmla="*/ 184456 w 565445"/>
                <a:gd name="connsiteY46" fmla="*/ 676133 h 676133"/>
                <a:gd name="connsiteX47" fmla="*/ 53800 w 565445"/>
                <a:gd name="connsiteY47" fmla="*/ 524387 h 676133"/>
                <a:gd name="connsiteX48" fmla="*/ 37423 w 565445"/>
                <a:gd name="connsiteY48" fmla="*/ 213900 h 676133"/>
                <a:gd name="connsiteX49" fmla="*/ 19215 w 565445"/>
                <a:gd name="connsiteY49" fmla="*/ 213900 h 676133"/>
                <a:gd name="connsiteX50" fmla="*/ 0 w 565445"/>
                <a:gd name="connsiteY50" fmla="*/ 194687 h 676133"/>
                <a:gd name="connsiteX51" fmla="*/ 5628 w 565445"/>
                <a:gd name="connsiteY51" fmla="*/ 181100 h 676133"/>
                <a:gd name="connsiteX52" fmla="*/ 119301 w 565445"/>
                <a:gd name="connsiteY52" fmla="*/ 10854 h 676133"/>
                <a:gd name="connsiteX53" fmla="*/ 145504 w 565445"/>
                <a:gd name="connsiteY53" fmla="*/ 0 h 676133"/>
                <a:gd name="connsiteX54" fmla="*/ 182560 w 565445"/>
                <a:gd name="connsiteY54" fmla="*/ 37056 h 676133"/>
                <a:gd name="connsiteX55" fmla="*/ 182560 w 565445"/>
                <a:gd name="connsiteY55" fmla="*/ 175472 h 676133"/>
                <a:gd name="connsiteX56" fmla="*/ 150865 w 565445"/>
                <a:gd name="connsiteY56" fmla="*/ 175472 h 676133"/>
                <a:gd name="connsiteX57" fmla="*/ 108448 w 565445"/>
                <a:gd name="connsiteY57" fmla="*/ 175472 h 676133"/>
                <a:gd name="connsiteX58" fmla="*/ 108448 w 565445"/>
                <a:gd name="connsiteY58" fmla="*/ 37056 h 676133"/>
                <a:gd name="connsiteX59" fmla="*/ 119301 w 565445"/>
                <a:gd name="connsiteY59" fmla="*/ 10854 h 67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65445" h="676133">
                  <a:moveTo>
                    <a:pt x="82313" y="374057"/>
                  </a:moveTo>
                  <a:cubicBezTo>
                    <a:pt x="80028" y="376342"/>
                    <a:pt x="78616" y="379499"/>
                    <a:pt x="78615" y="382986"/>
                  </a:cubicBezTo>
                  <a:lnTo>
                    <a:pt x="78614" y="382986"/>
                  </a:lnTo>
                  <a:cubicBezTo>
                    <a:pt x="78614" y="389959"/>
                    <a:pt x="84268" y="395612"/>
                    <a:pt x="91242" y="395612"/>
                  </a:cubicBezTo>
                  <a:lnTo>
                    <a:pt x="474201" y="395613"/>
                  </a:lnTo>
                  <a:cubicBezTo>
                    <a:pt x="477687" y="395613"/>
                    <a:pt x="480845" y="394199"/>
                    <a:pt x="483130" y="391915"/>
                  </a:cubicBezTo>
                  <a:lnTo>
                    <a:pt x="486829" y="382986"/>
                  </a:lnTo>
                  <a:lnTo>
                    <a:pt x="474201" y="370360"/>
                  </a:lnTo>
                  <a:lnTo>
                    <a:pt x="91242" y="370359"/>
                  </a:lnTo>
                  <a:cubicBezTo>
                    <a:pt x="87756" y="370359"/>
                    <a:pt x="84600" y="371771"/>
                    <a:pt x="82313" y="374057"/>
                  </a:cubicBezTo>
                  <a:close/>
                  <a:moveTo>
                    <a:pt x="82314" y="320622"/>
                  </a:moveTo>
                  <a:cubicBezTo>
                    <a:pt x="80029" y="322907"/>
                    <a:pt x="78616" y="326063"/>
                    <a:pt x="78615" y="329550"/>
                  </a:cubicBezTo>
                  <a:lnTo>
                    <a:pt x="78615" y="329551"/>
                  </a:lnTo>
                  <a:cubicBezTo>
                    <a:pt x="78614" y="336525"/>
                    <a:pt x="84268" y="342177"/>
                    <a:pt x="91242" y="342177"/>
                  </a:cubicBezTo>
                  <a:lnTo>
                    <a:pt x="474201" y="342178"/>
                  </a:lnTo>
                  <a:cubicBezTo>
                    <a:pt x="477688" y="342178"/>
                    <a:pt x="480844" y="340765"/>
                    <a:pt x="483130" y="338479"/>
                  </a:cubicBezTo>
                  <a:lnTo>
                    <a:pt x="486829" y="329551"/>
                  </a:lnTo>
                  <a:lnTo>
                    <a:pt x="474201" y="316925"/>
                  </a:lnTo>
                  <a:lnTo>
                    <a:pt x="91243" y="316924"/>
                  </a:lnTo>
                  <a:cubicBezTo>
                    <a:pt x="87756" y="316923"/>
                    <a:pt x="84599" y="318337"/>
                    <a:pt x="82314" y="320622"/>
                  </a:cubicBezTo>
                  <a:close/>
                  <a:moveTo>
                    <a:pt x="82314" y="267186"/>
                  </a:moveTo>
                  <a:cubicBezTo>
                    <a:pt x="80029" y="269471"/>
                    <a:pt x="78616" y="272628"/>
                    <a:pt x="78616" y="276115"/>
                  </a:cubicBezTo>
                  <a:lnTo>
                    <a:pt x="78615" y="276115"/>
                  </a:lnTo>
                  <a:cubicBezTo>
                    <a:pt x="78615" y="283088"/>
                    <a:pt x="84268" y="288742"/>
                    <a:pt x="91242" y="288742"/>
                  </a:cubicBezTo>
                  <a:lnTo>
                    <a:pt x="474201" y="288742"/>
                  </a:lnTo>
                  <a:cubicBezTo>
                    <a:pt x="477689" y="288742"/>
                    <a:pt x="480845" y="287328"/>
                    <a:pt x="483130" y="285044"/>
                  </a:cubicBezTo>
                  <a:lnTo>
                    <a:pt x="486828" y="276116"/>
                  </a:lnTo>
                  <a:lnTo>
                    <a:pt x="474201" y="263489"/>
                  </a:lnTo>
                  <a:lnTo>
                    <a:pt x="91243" y="263488"/>
                  </a:lnTo>
                  <a:cubicBezTo>
                    <a:pt x="87756" y="263488"/>
                    <a:pt x="84599" y="264901"/>
                    <a:pt x="82314" y="267186"/>
                  </a:cubicBezTo>
                  <a:close/>
                  <a:moveTo>
                    <a:pt x="5628" y="181100"/>
                  </a:moveTo>
                  <a:cubicBezTo>
                    <a:pt x="9105" y="177623"/>
                    <a:pt x="13909" y="175472"/>
                    <a:pt x="19215" y="175472"/>
                  </a:cubicBezTo>
                  <a:lnTo>
                    <a:pt x="150865" y="175472"/>
                  </a:lnTo>
                  <a:lnTo>
                    <a:pt x="182560" y="175472"/>
                  </a:lnTo>
                  <a:lnTo>
                    <a:pt x="182560" y="175472"/>
                  </a:lnTo>
                  <a:lnTo>
                    <a:pt x="382886" y="175472"/>
                  </a:lnTo>
                  <a:lnTo>
                    <a:pt x="382887" y="37057"/>
                  </a:lnTo>
                  <a:cubicBezTo>
                    <a:pt x="382886" y="16592"/>
                    <a:pt x="399478" y="1"/>
                    <a:pt x="419942" y="1"/>
                  </a:cubicBezTo>
                  <a:cubicBezTo>
                    <a:pt x="440407" y="1"/>
                    <a:pt x="456999" y="16592"/>
                    <a:pt x="456998" y="37057"/>
                  </a:cubicBezTo>
                  <a:lnTo>
                    <a:pt x="456998" y="175473"/>
                  </a:lnTo>
                  <a:lnTo>
                    <a:pt x="546230" y="175472"/>
                  </a:lnTo>
                  <a:cubicBezTo>
                    <a:pt x="556843" y="175472"/>
                    <a:pt x="565445" y="184074"/>
                    <a:pt x="565445" y="194686"/>
                  </a:cubicBezTo>
                  <a:cubicBezTo>
                    <a:pt x="565445" y="205298"/>
                    <a:pt x="556842" y="213901"/>
                    <a:pt x="546231" y="213900"/>
                  </a:cubicBezTo>
                  <a:lnTo>
                    <a:pt x="525277" y="213900"/>
                  </a:lnTo>
                  <a:lnTo>
                    <a:pt x="508900" y="524387"/>
                  </a:lnTo>
                  <a:cubicBezTo>
                    <a:pt x="504508" y="609787"/>
                    <a:pt x="447140" y="676133"/>
                    <a:pt x="378244" y="676133"/>
                  </a:cubicBezTo>
                  <a:lnTo>
                    <a:pt x="184456" y="676133"/>
                  </a:lnTo>
                  <a:cubicBezTo>
                    <a:pt x="115559" y="676134"/>
                    <a:pt x="58191" y="609787"/>
                    <a:pt x="53800" y="524387"/>
                  </a:cubicBezTo>
                  <a:lnTo>
                    <a:pt x="37423" y="213900"/>
                  </a:lnTo>
                  <a:lnTo>
                    <a:pt x="19215" y="213900"/>
                  </a:lnTo>
                  <a:cubicBezTo>
                    <a:pt x="8602" y="213901"/>
                    <a:pt x="0" y="205298"/>
                    <a:pt x="0" y="194687"/>
                  </a:cubicBezTo>
                  <a:cubicBezTo>
                    <a:pt x="1" y="189381"/>
                    <a:pt x="2151" y="184577"/>
                    <a:pt x="5628" y="181100"/>
                  </a:cubicBezTo>
                  <a:close/>
                  <a:moveTo>
                    <a:pt x="119301" y="10854"/>
                  </a:moveTo>
                  <a:cubicBezTo>
                    <a:pt x="126007" y="4148"/>
                    <a:pt x="135271" y="0"/>
                    <a:pt x="145504" y="0"/>
                  </a:cubicBezTo>
                  <a:cubicBezTo>
                    <a:pt x="165969" y="0"/>
                    <a:pt x="182560" y="16591"/>
                    <a:pt x="182560" y="37056"/>
                  </a:cubicBezTo>
                  <a:lnTo>
                    <a:pt x="182560" y="175472"/>
                  </a:lnTo>
                  <a:lnTo>
                    <a:pt x="150865" y="175472"/>
                  </a:lnTo>
                  <a:lnTo>
                    <a:pt x="108448" y="175472"/>
                  </a:lnTo>
                  <a:lnTo>
                    <a:pt x="108448" y="37056"/>
                  </a:lnTo>
                  <a:cubicBezTo>
                    <a:pt x="108448" y="26824"/>
                    <a:pt x="112596" y="17559"/>
                    <a:pt x="119301" y="1085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24606"/>
            <a:ext cx="11573197" cy="754053"/>
          </a:xfrm>
          <a:prstGeom prst="rect">
            <a:avLst/>
          </a:prstGeom>
        </p:spPr>
        <p:txBody>
          <a:bodyPr/>
          <a:lstStyle/>
          <a:p>
            <a:pPr>
              <a:lnSpc>
                <a:spcPct val="100000"/>
              </a:lnSpc>
              <a:spcBef>
                <a:spcPts val="0"/>
              </a:spcBef>
              <a:buClr>
                <a:srgbClr val="000000"/>
              </a:buClr>
            </a:pPr>
            <a:r>
              <a:rPr lang="en-US" sz="4300" b="1" dirty="0">
                <a:solidFill>
                  <a:srgbClr val="2B3A7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Arial"/>
              </a:rPr>
              <a:t>Plan du </a:t>
            </a:r>
            <a:r>
              <a:rPr lang="en-US" sz="4300" b="1" dirty="0" err="1">
                <a:solidFill>
                  <a:srgbClr val="2B3A7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Arial"/>
              </a:rPr>
              <a:t>prèsentation</a:t>
            </a:r>
            <a:endParaRPr lang="en-US" sz="4300" b="1" dirty="0">
              <a:solidFill>
                <a:srgbClr val="2B3A7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Arial"/>
            </a:endParaRPr>
          </a:p>
        </p:txBody>
      </p:sp>
      <p:grpSp>
        <p:nvGrpSpPr>
          <p:cNvPr id="63" name="Group 62">
            <a:extLst>
              <a:ext uri="{FF2B5EF4-FFF2-40B4-BE49-F238E27FC236}">
                <a16:creationId xmlns:a16="http://schemas.microsoft.com/office/drawing/2014/main" id="{362AB4A0-E7C8-423F-A9AD-E9E6B5693C4A}"/>
              </a:ext>
            </a:extLst>
          </p:cNvPr>
          <p:cNvGrpSpPr/>
          <p:nvPr/>
        </p:nvGrpSpPr>
        <p:grpSpPr>
          <a:xfrm flipH="1">
            <a:off x="6798969" y="2116842"/>
            <a:ext cx="4602690" cy="1771658"/>
            <a:chOff x="6827378" y="2457115"/>
            <a:chExt cx="1161309" cy="447009"/>
          </a:xfrm>
        </p:grpSpPr>
        <p:sp>
          <p:nvSpPr>
            <p:cNvPr id="43" name="Freeform: Shape 42">
              <a:extLst>
                <a:ext uri="{FF2B5EF4-FFF2-40B4-BE49-F238E27FC236}">
                  <a16:creationId xmlns:a16="http://schemas.microsoft.com/office/drawing/2014/main" id="{02813D95-0EB1-468F-B068-9659587B86F0}"/>
                </a:ext>
              </a:extLst>
            </p:cNvPr>
            <p:cNvSpPr/>
            <p:nvPr/>
          </p:nvSpPr>
          <p:spPr>
            <a:xfrm>
              <a:off x="7169694" y="2485483"/>
              <a:ext cx="638175" cy="95250"/>
            </a:xfrm>
            <a:custGeom>
              <a:avLst/>
              <a:gdLst>
                <a:gd name="connsiteX0" fmla="*/ 3654 w 638175"/>
                <a:gd name="connsiteY0" fmla="*/ 101461 h 95250"/>
                <a:gd name="connsiteX1" fmla="*/ 8416 w 638175"/>
                <a:gd name="connsiteY1" fmla="*/ 81458 h 95250"/>
                <a:gd name="connsiteX2" fmla="*/ 232254 w 638175"/>
                <a:gd name="connsiteY2" fmla="*/ 2401 h 95250"/>
                <a:gd name="connsiteX3" fmla="*/ 625636 w 638175"/>
                <a:gd name="connsiteY3" fmla="*/ 63361 h 95250"/>
                <a:gd name="connsiteX4" fmla="*/ 632304 w 638175"/>
                <a:gd name="connsiteY4" fmla="*/ 101461 h 95250"/>
                <a:gd name="connsiteX5" fmla="*/ 3654 w 638175"/>
                <a:gd name="connsiteY5" fmla="*/ 10146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75" h="95250">
                  <a:moveTo>
                    <a:pt x="3654" y="101461"/>
                  </a:moveTo>
                  <a:cubicBezTo>
                    <a:pt x="-4919" y="101461"/>
                    <a:pt x="3654" y="85268"/>
                    <a:pt x="8416" y="81458"/>
                  </a:cubicBezTo>
                  <a:cubicBezTo>
                    <a:pt x="55089" y="49073"/>
                    <a:pt x="119859" y="2401"/>
                    <a:pt x="232254" y="2401"/>
                  </a:cubicBezTo>
                  <a:cubicBezTo>
                    <a:pt x="232254" y="2401"/>
                    <a:pt x="533244" y="-18554"/>
                    <a:pt x="625636" y="63361"/>
                  </a:cubicBezTo>
                  <a:cubicBezTo>
                    <a:pt x="644686" y="80506"/>
                    <a:pt x="643734" y="101461"/>
                    <a:pt x="632304" y="101461"/>
                  </a:cubicBezTo>
                  <a:lnTo>
                    <a:pt x="3654" y="101461"/>
                  </a:lnTo>
                  <a:close/>
                </a:path>
              </a:pathLst>
            </a:custGeom>
            <a:solidFill>
              <a:srgbClr val="FAFAFA"/>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7A20CE6-F555-4503-AD1B-33F1F765A0C2}"/>
                </a:ext>
              </a:extLst>
            </p:cNvPr>
            <p:cNvSpPr/>
            <p:nvPr/>
          </p:nvSpPr>
          <p:spPr>
            <a:xfrm>
              <a:off x="6827378" y="2457115"/>
              <a:ext cx="1161309" cy="354619"/>
            </a:xfrm>
            <a:custGeom>
              <a:avLst/>
              <a:gdLst>
                <a:gd name="connsiteX0" fmla="*/ 396451 w 1161309"/>
                <a:gd name="connsiteY0" fmla="*/ 82756 h 354619"/>
                <a:gd name="connsiteX1" fmla="*/ 350731 w 1161309"/>
                <a:gd name="connsiteY1" fmla="*/ 109826 h 354619"/>
                <a:gd name="connsiteX2" fmla="*/ 345969 w 1161309"/>
                <a:gd name="connsiteY2" fmla="*/ 129829 h 354619"/>
                <a:gd name="connsiteX3" fmla="*/ 396451 w 1161309"/>
                <a:gd name="connsiteY3" fmla="*/ 129829 h 354619"/>
                <a:gd name="connsiteX4" fmla="*/ 881274 w 1161309"/>
                <a:gd name="connsiteY4" fmla="*/ 52571 h 354619"/>
                <a:gd name="connsiteX5" fmla="*/ 881274 w 1161309"/>
                <a:gd name="connsiteY5" fmla="*/ 129829 h 354619"/>
                <a:gd name="connsiteX6" fmla="*/ 974619 w 1161309"/>
                <a:gd name="connsiteY6" fmla="*/ 129829 h 354619"/>
                <a:gd name="connsiteX7" fmla="*/ 967951 w 1161309"/>
                <a:gd name="connsiteY7" fmla="*/ 91729 h 354619"/>
                <a:gd name="connsiteX8" fmla="*/ 918015 w 1161309"/>
                <a:gd name="connsiteY8" fmla="*/ 62930 h 354619"/>
                <a:gd name="connsiteX9" fmla="*/ 613622 w 1161309"/>
                <a:gd name="connsiteY9" fmla="*/ 29109 h 354619"/>
                <a:gd name="connsiteX10" fmla="*/ 587683 w 1161309"/>
                <a:gd name="connsiteY10" fmla="*/ 30029 h 354619"/>
                <a:gd name="connsiteX11" fmla="*/ 574569 w 1161309"/>
                <a:gd name="connsiteY11" fmla="*/ 30769 h 354619"/>
                <a:gd name="connsiteX12" fmla="*/ 438005 w 1161309"/>
                <a:gd name="connsiteY12" fmla="*/ 58153 h 354619"/>
                <a:gd name="connsiteX13" fmla="*/ 407881 w 1161309"/>
                <a:gd name="connsiteY13" fmla="*/ 75989 h 354619"/>
                <a:gd name="connsiteX14" fmla="*/ 407881 w 1161309"/>
                <a:gd name="connsiteY14" fmla="*/ 129829 h 354619"/>
                <a:gd name="connsiteX15" fmla="*/ 613622 w 1161309"/>
                <a:gd name="connsiteY15" fmla="*/ 129829 h 354619"/>
                <a:gd name="connsiteX16" fmla="*/ 625052 w 1161309"/>
                <a:gd name="connsiteY16" fmla="*/ 28783 h 354619"/>
                <a:gd name="connsiteX17" fmla="*/ 625052 w 1161309"/>
                <a:gd name="connsiteY17" fmla="*/ 129829 h 354619"/>
                <a:gd name="connsiteX18" fmla="*/ 869844 w 1161309"/>
                <a:gd name="connsiteY18" fmla="*/ 129829 h 354619"/>
                <a:gd name="connsiteX19" fmla="*/ 869844 w 1161309"/>
                <a:gd name="connsiteY19" fmla="*/ 49349 h 354619"/>
                <a:gd name="connsiteX20" fmla="*/ 851831 w 1161309"/>
                <a:gd name="connsiteY20" fmla="*/ 44270 h 354619"/>
                <a:gd name="connsiteX21" fmla="*/ 704731 w 1161309"/>
                <a:gd name="connsiteY21" fmla="*/ 29106 h 354619"/>
                <a:gd name="connsiteX22" fmla="*/ 580284 w 1161309"/>
                <a:gd name="connsiteY22" fmla="*/ 289 h 354619"/>
                <a:gd name="connsiteX23" fmla="*/ 1024149 w 1161309"/>
                <a:gd name="connsiteY23" fmla="*/ 92681 h 354619"/>
                <a:gd name="connsiteX24" fmla="*/ 1045104 w 1161309"/>
                <a:gd name="connsiteY24" fmla="*/ 100301 h 354619"/>
                <a:gd name="connsiteX25" fmla="*/ 1113684 w 1161309"/>
                <a:gd name="connsiteY25" fmla="*/ 100301 h 354619"/>
                <a:gd name="connsiteX26" fmla="*/ 1128924 w 1161309"/>
                <a:gd name="connsiteY26" fmla="*/ 115541 h 354619"/>
                <a:gd name="connsiteX27" fmla="*/ 1128924 w 1161309"/>
                <a:gd name="connsiteY27" fmla="*/ 211744 h 354619"/>
                <a:gd name="connsiteX28" fmla="*/ 1161309 w 1161309"/>
                <a:gd name="connsiteY28" fmla="*/ 240319 h 354619"/>
                <a:gd name="connsiteX29" fmla="*/ 1161309 w 1161309"/>
                <a:gd name="connsiteY29" fmla="*/ 322234 h 354619"/>
                <a:gd name="connsiteX30" fmla="*/ 1084157 w 1161309"/>
                <a:gd name="connsiteY30" fmla="*/ 354619 h 354619"/>
                <a:gd name="connsiteX31" fmla="*/ 1036532 w 1161309"/>
                <a:gd name="connsiteY31" fmla="*/ 354619 h 354619"/>
                <a:gd name="connsiteX32" fmla="*/ 940329 w 1161309"/>
                <a:gd name="connsiteY32" fmla="*/ 258416 h 354619"/>
                <a:gd name="connsiteX33" fmla="*/ 844126 w 1161309"/>
                <a:gd name="connsiteY33" fmla="*/ 354619 h 354619"/>
                <a:gd name="connsiteX34" fmla="*/ 312632 w 1161309"/>
                <a:gd name="connsiteY34" fmla="*/ 354619 h 354619"/>
                <a:gd name="connsiteX35" fmla="*/ 312632 w 1161309"/>
                <a:gd name="connsiteY35" fmla="*/ 352714 h 354619"/>
                <a:gd name="connsiteX36" fmla="*/ 216429 w 1161309"/>
                <a:gd name="connsiteY36" fmla="*/ 256511 h 354619"/>
                <a:gd name="connsiteX37" fmla="*/ 120226 w 1161309"/>
                <a:gd name="connsiteY37" fmla="*/ 352714 h 354619"/>
                <a:gd name="connsiteX38" fmla="*/ 120226 w 1161309"/>
                <a:gd name="connsiteY38" fmla="*/ 354619 h 354619"/>
                <a:gd name="connsiteX39" fmla="*/ 30692 w 1161309"/>
                <a:gd name="connsiteY39" fmla="*/ 354619 h 354619"/>
                <a:gd name="connsiteX40" fmla="*/ 212 w 1161309"/>
                <a:gd name="connsiteY40" fmla="*/ 325091 h 354619"/>
                <a:gd name="connsiteX41" fmla="*/ 212 w 1161309"/>
                <a:gd name="connsiteY41" fmla="*/ 241271 h 354619"/>
                <a:gd name="connsiteX42" fmla="*/ 68792 w 1161309"/>
                <a:gd name="connsiteY42" fmla="*/ 181264 h 354619"/>
                <a:gd name="connsiteX43" fmla="*/ 270722 w 1161309"/>
                <a:gd name="connsiteY43" fmla="*/ 134591 h 354619"/>
                <a:gd name="connsiteX44" fmla="*/ 313584 w 1161309"/>
                <a:gd name="connsiteY44" fmla="*/ 106969 h 354619"/>
                <a:gd name="connsiteX45" fmla="*/ 580284 w 1161309"/>
                <a:gd name="connsiteY45" fmla="*/ 289 h 35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61309" h="354619">
                  <a:moveTo>
                    <a:pt x="396451" y="82756"/>
                  </a:moveTo>
                  <a:lnTo>
                    <a:pt x="350731" y="109826"/>
                  </a:lnTo>
                  <a:cubicBezTo>
                    <a:pt x="345969" y="113636"/>
                    <a:pt x="337396" y="129829"/>
                    <a:pt x="345969" y="129829"/>
                  </a:cubicBezTo>
                  <a:lnTo>
                    <a:pt x="396451" y="129829"/>
                  </a:lnTo>
                  <a:close/>
                  <a:moveTo>
                    <a:pt x="881274" y="52571"/>
                  </a:moveTo>
                  <a:lnTo>
                    <a:pt x="881274" y="129829"/>
                  </a:lnTo>
                  <a:lnTo>
                    <a:pt x="974619" y="129829"/>
                  </a:lnTo>
                  <a:cubicBezTo>
                    <a:pt x="986049" y="129829"/>
                    <a:pt x="987001" y="108874"/>
                    <a:pt x="967951" y="91729"/>
                  </a:cubicBezTo>
                  <a:cubicBezTo>
                    <a:pt x="954959" y="80210"/>
                    <a:pt x="937841" y="70725"/>
                    <a:pt x="918015" y="62930"/>
                  </a:cubicBezTo>
                  <a:close/>
                  <a:moveTo>
                    <a:pt x="613622" y="29109"/>
                  </a:moveTo>
                  <a:lnTo>
                    <a:pt x="587683" y="30029"/>
                  </a:lnTo>
                  <a:cubicBezTo>
                    <a:pt x="579272" y="30442"/>
                    <a:pt x="574569" y="30769"/>
                    <a:pt x="574569" y="30769"/>
                  </a:cubicBezTo>
                  <a:cubicBezTo>
                    <a:pt x="518372" y="30769"/>
                    <a:pt x="474081" y="42437"/>
                    <a:pt x="438005" y="58153"/>
                  </a:cubicBezTo>
                  <a:lnTo>
                    <a:pt x="407881" y="75989"/>
                  </a:lnTo>
                  <a:lnTo>
                    <a:pt x="407881" y="129829"/>
                  </a:lnTo>
                  <a:lnTo>
                    <a:pt x="613622" y="129829"/>
                  </a:lnTo>
                  <a:close/>
                  <a:moveTo>
                    <a:pt x="625052" y="28783"/>
                  </a:moveTo>
                  <a:lnTo>
                    <a:pt x="625052" y="129829"/>
                  </a:lnTo>
                  <a:lnTo>
                    <a:pt x="869844" y="129829"/>
                  </a:lnTo>
                  <a:lnTo>
                    <a:pt x="869844" y="49349"/>
                  </a:lnTo>
                  <a:lnTo>
                    <a:pt x="851831" y="44270"/>
                  </a:lnTo>
                  <a:cubicBezTo>
                    <a:pt x="804182" y="34751"/>
                    <a:pt x="751370" y="30615"/>
                    <a:pt x="704731" y="29106"/>
                  </a:cubicBezTo>
                  <a:close/>
                  <a:moveTo>
                    <a:pt x="580284" y="289"/>
                  </a:moveTo>
                  <a:cubicBezTo>
                    <a:pt x="766974" y="-664"/>
                    <a:pt x="913659" y="-4474"/>
                    <a:pt x="1024149" y="92681"/>
                  </a:cubicBezTo>
                  <a:cubicBezTo>
                    <a:pt x="1029864" y="97444"/>
                    <a:pt x="1037484" y="100301"/>
                    <a:pt x="1045104" y="100301"/>
                  </a:cubicBezTo>
                  <a:lnTo>
                    <a:pt x="1113684" y="100301"/>
                  </a:lnTo>
                  <a:cubicBezTo>
                    <a:pt x="1122257" y="100301"/>
                    <a:pt x="1128924" y="106969"/>
                    <a:pt x="1128924" y="115541"/>
                  </a:cubicBezTo>
                  <a:lnTo>
                    <a:pt x="1128924" y="211744"/>
                  </a:lnTo>
                  <a:cubicBezTo>
                    <a:pt x="1146069" y="211744"/>
                    <a:pt x="1160357" y="225079"/>
                    <a:pt x="1161309" y="240319"/>
                  </a:cubicBezTo>
                  <a:lnTo>
                    <a:pt x="1161309" y="322234"/>
                  </a:lnTo>
                  <a:lnTo>
                    <a:pt x="1084157" y="354619"/>
                  </a:lnTo>
                  <a:lnTo>
                    <a:pt x="1036532" y="354619"/>
                  </a:lnTo>
                  <a:cubicBezTo>
                    <a:pt x="1036532" y="301279"/>
                    <a:pt x="993669" y="258416"/>
                    <a:pt x="940329" y="258416"/>
                  </a:cubicBezTo>
                  <a:cubicBezTo>
                    <a:pt x="886989" y="258416"/>
                    <a:pt x="844126" y="301279"/>
                    <a:pt x="844126" y="354619"/>
                  </a:cubicBezTo>
                  <a:lnTo>
                    <a:pt x="312632" y="354619"/>
                  </a:lnTo>
                  <a:cubicBezTo>
                    <a:pt x="312632" y="354619"/>
                    <a:pt x="312632" y="353666"/>
                    <a:pt x="312632" y="352714"/>
                  </a:cubicBezTo>
                  <a:cubicBezTo>
                    <a:pt x="312632" y="299374"/>
                    <a:pt x="269769" y="256511"/>
                    <a:pt x="216429" y="256511"/>
                  </a:cubicBezTo>
                  <a:cubicBezTo>
                    <a:pt x="163089" y="256511"/>
                    <a:pt x="120226" y="299374"/>
                    <a:pt x="120226" y="352714"/>
                  </a:cubicBezTo>
                  <a:cubicBezTo>
                    <a:pt x="120226" y="352714"/>
                    <a:pt x="120226" y="353666"/>
                    <a:pt x="120226" y="354619"/>
                  </a:cubicBezTo>
                  <a:lnTo>
                    <a:pt x="30692" y="354619"/>
                  </a:lnTo>
                  <a:cubicBezTo>
                    <a:pt x="14499" y="354619"/>
                    <a:pt x="212" y="341284"/>
                    <a:pt x="212" y="325091"/>
                  </a:cubicBezTo>
                  <a:lnTo>
                    <a:pt x="212" y="241271"/>
                  </a:lnTo>
                  <a:cubicBezTo>
                    <a:pt x="212" y="241271"/>
                    <a:pt x="-7408" y="201266"/>
                    <a:pt x="68792" y="181264"/>
                  </a:cubicBezTo>
                  <a:cubicBezTo>
                    <a:pt x="124037" y="166976"/>
                    <a:pt x="216429" y="148879"/>
                    <a:pt x="270722" y="134591"/>
                  </a:cubicBezTo>
                  <a:cubicBezTo>
                    <a:pt x="293582" y="128876"/>
                    <a:pt x="301201" y="117446"/>
                    <a:pt x="313584" y="106969"/>
                  </a:cubicBezTo>
                  <a:cubicBezTo>
                    <a:pt x="349779" y="75536"/>
                    <a:pt x="457412" y="1241"/>
                    <a:pt x="580284" y="289"/>
                  </a:cubicBezTo>
                  <a:close/>
                </a:path>
              </a:pathLst>
            </a:custGeom>
            <a:solidFill>
              <a:schemeClr val="accent2"/>
            </a:solidFill>
            <a:ln w="9525" cap="flat">
              <a:noFill/>
              <a:prstDash val="solid"/>
              <a:miter/>
            </a:ln>
          </p:spPr>
          <p:txBody>
            <a:bodyPr wrap="square" rtlCol="0" anchor="ctr">
              <a:noAutofit/>
            </a:bodyPr>
            <a:lstStyle/>
            <a:p>
              <a:endParaRPr lang="en-US"/>
            </a:p>
          </p:txBody>
        </p:sp>
        <p:sp>
          <p:nvSpPr>
            <p:cNvPr id="56" name="Freeform: Shape 55">
              <a:extLst>
                <a:ext uri="{FF2B5EF4-FFF2-40B4-BE49-F238E27FC236}">
                  <a16:creationId xmlns:a16="http://schemas.microsoft.com/office/drawing/2014/main" id="{9D12E2E8-3950-4EEF-B174-DC0F6B848C2A}"/>
                </a:ext>
              </a:extLst>
            </p:cNvPr>
            <p:cNvSpPr/>
            <p:nvPr/>
          </p:nvSpPr>
          <p:spPr>
            <a:xfrm>
              <a:off x="6951414" y="2719341"/>
              <a:ext cx="182880" cy="181927"/>
            </a:xfrm>
            <a:custGeom>
              <a:avLst/>
              <a:gdLst>
                <a:gd name="connsiteX0" fmla="*/ 92393 w 182880"/>
                <a:gd name="connsiteY0" fmla="*/ 76200 h 181927"/>
                <a:gd name="connsiteX1" fmla="*/ 108586 w 182880"/>
                <a:gd name="connsiteY1" fmla="*/ 92392 h 181927"/>
                <a:gd name="connsiteX2" fmla="*/ 92393 w 182880"/>
                <a:gd name="connsiteY2" fmla="*/ 108585 h 181927"/>
                <a:gd name="connsiteX3" fmla="*/ 76201 w 182880"/>
                <a:gd name="connsiteY3" fmla="*/ 92392 h 181927"/>
                <a:gd name="connsiteX4" fmla="*/ 92393 w 182880"/>
                <a:gd name="connsiteY4" fmla="*/ 76200 h 181927"/>
                <a:gd name="connsiteX5" fmla="*/ 90538 w 182880"/>
                <a:gd name="connsiteY5" fmla="*/ 46724 h 181927"/>
                <a:gd name="connsiteX6" fmla="*/ 59557 w 182880"/>
                <a:gd name="connsiteY6" fmla="*/ 59557 h 181927"/>
                <a:gd name="connsiteX7" fmla="*/ 59556 w 182880"/>
                <a:gd name="connsiteY7" fmla="*/ 121520 h 181927"/>
                <a:gd name="connsiteX8" fmla="*/ 121520 w 182880"/>
                <a:gd name="connsiteY8" fmla="*/ 121520 h 181927"/>
                <a:gd name="connsiteX9" fmla="*/ 121520 w 182880"/>
                <a:gd name="connsiteY9" fmla="*/ 59557 h 181927"/>
                <a:gd name="connsiteX10" fmla="*/ 90538 w 182880"/>
                <a:gd name="connsiteY10" fmla="*/ 46724 h 181927"/>
                <a:gd name="connsiteX11" fmla="*/ 91440 w 182880"/>
                <a:gd name="connsiteY11" fmla="*/ 0 h 181927"/>
                <a:gd name="connsiteX12" fmla="*/ 182880 w 182880"/>
                <a:gd name="connsiteY12" fmla="*/ 91440 h 181927"/>
                <a:gd name="connsiteX13" fmla="*/ 182880 w 182880"/>
                <a:gd name="connsiteY13" fmla="*/ 93345 h 181927"/>
                <a:gd name="connsiteX14" fmla="*/ 91440 w 182880"/>
                <a:gd name="connsiteY14" fmla="*/ 181927 h 181927"/>
                <a:gd name="connsiteX15" fmla="*/ 0 w 182880"/>
                <a:gd name="connsiteY15" fmla="*/ 93345 h 181927"/>
                <a:gd name="connsiteX16" fmla="*/ 0 w 182880"/>
                <a:gd name="connsiteY16" fmla="*/ 91440 h 181927"/>
                <a:gd name="connsiteX17" fmla="*/ 91440 w 182880"/>
                <a:gd name="connsiteY17" fmla="*/ 0 h 181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2880" h="181927">
                  <a:moveTo>
                    <a:pt x="92393" y="76200"/>
                  </a:moveTo>
                  <a:cubicBezTo>
                    <a:pt x="101336" y="76200"/>
                    <a:pt x="108586" y="83450"/>
                    <a:pt x="108586" y="92392"/>
                  </a:cubicBezTo>
                  <a:cubicBezTo>
                    <a:pt x="108586" y="101335"/>
                    <a:pt x="101336" y="108585"/>
                    <a:pt x="92393" y="108585"/>
                  </a:cubicBezTo>
                  <a:cubicBezTo>
                    <a:pt x="83451" y="108585"/>
                    <a:pt x="76201" y="101335"/>
                    <a:pt x="76201" y="92392"/>
                  </a:cubicBezTo>
                  <a:cubicBezTo>
                    <a:pt x="76201" y="83450"/>
                    <a:pt x="83450" y="76200"/>
                    <a:pt x="92393" y="76200"/>
                  </a:cubicBezTo>
                  <a:close/>
                  <a:moveTo>
                    <a:pt x="90538" y="46724"/>
                  </a:moveTo>
                  <a:cubicBezTo>
                    <a:pt x="79325" y="46724"/>
                    <a:pt x="68112" y="51002"/>
                    <a:pt x="59557" y="59557"/>
                  </a:cubicBezTo>
                  <a:cubicBezTo>
                    <a:pt x="42446" y="76667"/>
                    <a:pt x="42446" y="104409"/>
                    <a:pt x="59556" y="121520"/>
                  </a:cubicBezTo>
                  <a:cubicBezTo>
                    <a:pt x="76667" y="138631"/>
                    <a:pt x="104409" y="138630"/>
                    <a:pt x="121520" y="121520"/>
                  </a:cubicBezTo>
                  <a:cubicBezTo>
                    <a:pt x="138630" y="104409"/>
                    <a:pt x="138630" y="76667"/>
                    <a:pt x="121520" y="59557"/>
                  </a:cubicBezTo>
                  <a:cubicBezTo>
                    <a:pt x="112965" y="51002"/>
                    <a:pt x="101752" y="46724"/>
                    <a:pt x="90538" y="46724"/>
                  </a:cubicBezTo>
                  <a:close/>
                  <a:moveTo>
                    <a:pt x="91440" y="0"/>
                  </a:moveTo>
                  <a:cubicBezTo>
                    <a:pt x="140970" y="0"/>
                    <a:pt x="181927" y="40957"/>
                    <a:pt x="182880" y="91440"/>
                  </a:cubicBezTo>
                  <a:cubicBezTo>
                    <a:pt x="182880" y="91440"/>
                    <a:pt x="182880" y="92392"/>
                    <a:pt x="182880" y="93345"/>
                  </a:cubicBezTo>
                  <a:cubicBezTo>
                    <a:pt x="180975" y="141922"/>
                    <a:pt x="140970" y="181927"/>
                    <a:pt x="91440" y="181927"/>
                  </a:cubicBezTo>
                  <a:cubicBezTo>
                    <a:pt x="41910" y="181927"/>
                    <a:pt x="952" y="142875"/>
                    <a:pt x="0" y="93345"/>
                  </a:cubicBezTo>
                  <a:cubicBezTo>
                    <a:pt x="0" y="93345"/>
                    <a:pt x="0" y="92392"/>
                    <a:pt x="0" y="91440"/>
                  </a:cubicBezTo>
                  <a:cubicBezTo>
                    <a:pt x="0" y="40957"/>
                    <a:pt x="40957" y="0"/>
                    <a:pt x="91440" y="0"/>
                  </a:cubicBezTo>
                  <a:close/>
                </a:path>
              </a:pathLst>
            </a:custGeom>
            <a:solidFill>
              <a:srgbClr val="37474F"/>
            </a:solidFill>
            <a:ln w="9525" cap="flat">
              <a:noFill/>
              <a:prstDash val="solid"/>
              <a:miter/>
            </a:ln>
          </p:spPr>
          <p:txBody>
            <a:bodyPr wrap="square" rtlCol="0" anchor="ctr">
              <a:noAutofit/>
            </a:bodyPr>
            <a:lstStyle/>
            <a:p>
              <a:endParaRPr lang="en-US"/>
            </a:p>
          </p:txBody>
        </p:sp>
        <p:sp>
          <p:nvSpPr>
            <p:cNvPr id="57" name="Freeform: Shape 56">
              <a:extLst>
                <a:ext uri="{FF2B5EF4-FFF2-40B4-BE49-F238E27FC236}">
                  <a16:creationId xmlns:a16="http://schemas.microsoft.com/office/drawing/2014/main" id="{D1110F85-06A7-40A1-8BB0-029E9BEF6F91}"/>
                </a:ext>
              </a:extLst>
            </p:cNvPr>
            <p:cNvSpPr/>
            <p:nvPr/>
          </p:nvSpPr>
          <p:spPr>
            <a:xfrm>
              <a:off x="7674361" y="2721244"/>
              <a:ext cx="182880" cy="182880"/>
            </a:xfrm>
            <a:custGeom>
              <a:avLst/>
              <a:gdLst>
                <a:gd name="connsiteX0" fmla="*/ 92393 w 182880"/>
                <a:gd name="connsiteY0" fmla="*/ 76201 h 182880"/>
                <a:gd name="connsiteX1" fmla="*/ 108586 w 182880"/>
                <a:gd name="connsiteY1" fmla="*/ 92393 h 182880"/>
                <a:gd name="connsiteX2" fmla="*/ 92393 w 182880"/>
                <a:gd name="connsiteY2" fmla="*/ 108586 h 182880"/>
                <a:gd name="connsiteX3" fmla="*/ 76201 w 182880"/>
                <a:gd name="connsiteY3" fmla="*/ 92393 h 182880"/>
                <a:gd name="connsiteX4" fmla="*/ 92393 w 182880"/>
                <a:gd name="connsiteY4" fmla="*/ 76201 h 182880"/>
                <a:gd name="connsiteX5" fmla="*/ 90538 w 182880"/>
                <a:gd name="connsiteY5" fmla="*/ 46724 h 182880"/>
                <a:gd name="connsiteX6" fmla="*/ 59556 w 182880"/>
                <a:gd name="connsiteY6" fmla="*/ 59557 h 182880"/>
                <a:gd name="connsiteX7" fmla="*/ 59556 w 182880"/>
                <a:gd name="connsiteY7" fmla="*/ 121520 h 182880"/>
                <a:gd name="connsiteX8" fmla="*/ 121520 w 182880"/>
                <a:gd name="connsiteY8" fmla="*/ 121520 h 182880"/>
                <a:gd name="connsiteX9" fmla="*/ 121520 w 182880"/>
                <a:gd name="connsiteY9" fmla="*/ 59557 h 182880"/>
                <a:gd name="connsiteX10" fmla="*/ 90538 w 182880"/>
                <a:gd name="connsiteY10" fmla="*/ 46724 h 182880"/>
                <a:gd name="connsiteX11" fmla="*/ 91440 w 182880"/>
                <a:gd name="connsiteY11" fmla="*/ 0 h 182880"/>
                <a:gd name="connsiteX12" fmla="*/ 182880 w 182880"/>
                <a:gd name="connsiteY12" fmla="*/ 91440 h 182880"/>
                <a:gd name="connsiteX13" fmla="*/ 91440 w 182880"/>
                <a:gd name="connsiteY13" fmla="*/ 182880 h 182880"/>
                <a:gd name="connsiteX14" fmla="*/ 0 w 182880"/>
                <a:gd name="connsiteY14" fmla="*/ 91440 h 182880"/>
                <a:gd name="connsiteX15" fmla="*/ 91440 w 182880"/>
                <a:gd name="connsiteY1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2880" h="182880">
                  <a:moveTo>
                    <a:pt x="92393" y="76201"/>
                  </a:moveTo>
                  <a:cubicBezTo>
                    <a:pt x="101336" y="76201"/>
                    <a:pt x="108586" y="83451"/>
                    <a:pt x="108586" y="92393"/>
                  </a:cubicBezTo>
                  <a:cubicBezTo>
                    <a:pt x="108586" y="101336"/>
                    <a:pt x="101336" y="108586"/>
                    <a:pt x="92393" y="108586"/>
                  </a:cubicBezTo>
                  <a:cubicBezTo>
                    <a:pt x="83451" y="108586"/>
                    <a:pt x="76201" y="101336"/>
                    <a:pt x="76201" y="92393"/>
                  </a:cubicBezTo>
                  <a:cubicBezTo>
                    <a:pt x="76201" y="83451"/>
                    <a:pt x="83450" y="76201"/>
                    <a:pt x="92393" y="76201"/>
                  </a:cubicBezTo>
                  <a:close/>
                  <a:moveTo>
                    <a:pt x="90538" y="46724"/>
                  </a:moveTo>
                  <a:cubicBezTo>
                    <a:pt x="79325" y="46724"/>
                    <a:pt x="68112" y="51002"/>
                    <a:pt x="59556" y="59557"/>
                  </a:cubicBezTo>
                  <a:cubicBezTo>
                    <a:pt x="42446" y="76668"/>
                    <a:pt x="42446" y="104409"/>
                    <a:pt x="59556" y="121520"/>
                  </a:cubicBezTo>
                  <a:cubicBezTo>
                    <a:pt x="76667" y="138631"/>
                    <a:pt x="104409" y="138630"/>
                    <a:pt x="121520" y="121520"/>
                  </a:cubicBezTo>
                  <a:cubicBezTo>
                    <a:pt x="138630" y="104409"/>
                    <a:pt x="138630" y="76667"/>
                    <a:pt x="121520" y="59557"/>
                  </a:cubicBezTo>
                  <a:cubicBezTo>
                    <a:pt x="112965" y="51002"/>
                    <a:pt x="101752" y="46724"/>
                    <a:pt x="90538" y="46724"/>
                  </a:cubicBezTo>
                  <a:close/>
                  <a:moveTo>
                    <a:pt x="91440" y="0"/>
                  </a:moveTo>
                  <a:cubicBezTo>
                    <a:pt x="141941" y="0"/>
                    <a:pt x="182880" y="40939"/>
                    <a:pt x="182880" y="91440"/>
                  </a:cubicBezTo>
                  <a:cubicBezTo>
                    <a:pt x="182880" y="141941"/>
                    <a:pt x="141941" y="182880"/>
                    <a:pt x="91440" y="182880"/>
                  </a:cubicBezTo>
                  <a:cubicBezTo>
                    <a:pt x="40939" y="182880"/>
                    <a:pt x="0" y="141941"/>
                    <a:pt x="0" y="91440"/>
                  </a:cubicBezTo>
                  <a:cubicBezTo>
                    <a:pt x="0" y="40939"/>
                    <a:pt x="40939" y="0"/>
                    <a:pt x="91440" y="0"/>
                  </a:cubicBezTo>
                  <a:close/>
                </a:path>
              </a:pathLst>
            </a:custGeom>
            <a:solidFill>
              <a:srgbClr val="37474F"/>
            </a:solidFill>
            <a:ln w="9525" cap="flat">
              <a:noFill/>
              <a:prstDash val="solid"/>
              <a:miter/>
            </a:ln>
          </p:spPr>
          <p:txBody>
            <a:bodyPr wrap="square" rtlCol="0" anchor="ctr">
              <a:noAutofit/>
            </a:bodyPr>
            <a:lstStyle/>
            <a:p>
              <a:endParaRPr lang="en-US"/>
            </a:p>
          </p:txBody>
        </p:sp>
        <p:sp>
          <p:nvSpPr>
            <p:cNvPr id="62" name="Freeform: Shape 61">
              <a:extLst>
                <a:ext uri="{FF2B5EF4-FFF2-40B4-BE49-F238E27FC236}">
                  <a16:creationId xmlns:a16="http://schemas.microsoft.com/office/drawing/2014/main" id="{1C6FEB78-68D4-459B-8E77-9B608080C6E1}"/>
                </a:ext>
              </a:extLst>
            </p:cNvPr>
            <p:cNvSpPr/>
            <p:nvPr/>
          </p:nvSpPr>
          <p:spPr>
            <a:xfrm>
              <a:off x="6836162" y="2597197"/>
              <a:ext cx="1108710" cy="160242"/>
            </a:xfrm>
            <a:custGeom>
              <a:avLst/>
              <a:gdLst>
                <a:gd name="connsiteX0" fmla="*/ 0 w 1108710"/>
                <a:gd name="connsiteY0" fmla="*/ 88804 h 160242"/>
                <a:gd name="connsiteX1" fmla="*/ 76200 w 1108710"/>
                <a:gd name="connsiteY1" fmla="*/ 88804 h 160242"/>
                <a:gd name="connsiteX2" fmla="*/ 81915 w 1108710"/>
                <a:gd name="connsiteY2" fmla="*/ 108807 h 160242"/>
                <a:gd name="connsiteX3" fmla="*/ 67628 w 1108710"/>
                <a:gd name="connsiteY3" fmla="*/ 128809 h 160242"/>
                <a:gd name="connsiteX4" fmla="*/ 61913 w 1108710"/>
                <a:gd name="connsiteY4" fmla="*/ 132619 h 160242"/>
                <a:gd name="connsiteX5" fmla="*/ 11430 w 1108710"/>
                <a:gd name="connsiteY5" fmla="*/ 132619 h 160242"/>
                <a:gd name="connsiteX6" fmla="*/ 0 w 1108710"/>
                <a:gd name="connsiteY6" fmla="*/ 121189 h 160242"/>
                <a:gd name="connsiteX7" fmla="*/ 0 w 1108710"/>
                <a:gd name="connsiteY7" fmla="*/ 88804 h 160242"/>
                <a:gd name="connsiteX8" fmla="*/ 610553 w 1108710"/>
                <a:gd name="connsiteY8" fmla="*/ 32607 h 160242"/>
                <a:gd name="connsiteX9" fmla="*/ 616268 w 1108710"/>
                <a:gd name="connsiteY9" fmla="*/ 34512 h 160242"/>
                <a:gd name="connsiteX10" fmla="*/ 616268 w 1108710"/>
                <a:gd name="connsiteY10" fmla="*/ 158337 h 160242"/>
                <a:gd name="connsiteX11" fmla="*/ 610553 w 1108710"/>
                <a:gd name="connsiteY11" fmla="*/ 160242 h 160242"/>
                <a:gd name="connsiteX12" fmla="*/ 604838 w 1108710"/>
                <a:gd name="connsiteY12" fmla="*/ 158337 h 160242"/>
                <a:gd name="connsiteX13" fmla="*/ 604838 w 1108710"/>
                <a:gd name="connsiteY13" fmla="*/ 34512 h 160242"/>
                <a:gd name="connsiteX14" fmla="*/ 610553 w 1108710"/>
                <a:gd name="connsiteY14" fmla="*/ 32607 h 160242"/>
                <a:gd name="connsiteX15" fmla="*/ 1099542 w 1108710"/>
                <a:gd name="connsiteY15" fmla="*/ 341 h 160242"/>
                <a:gd name="connsiteX16" fmla="*/ 1108710 w 1108710"/>
                <a:gd name="connsiteY16" fmla="*/ 10699 h 160242"/>
                <a:gd name="connsiteX17" fmla="*/ 1108710 w 1108710"/>
                <a:gd name="connsiteY17" fmla="*/ 50704 h 160242"/>
                <a:gd name="connsiteX18" fmla="*/ 1090612 w 1108710"/>
                <a:gd name="connsiteY18" fmla="*/ 71659 h 160242"/>
                <a:gd name="connsiteX19" fmla="*/ 1066800 w 1108710"/>
                <a:gd name="connsiteY19" fmla="*/ 71659 h 160242"/>
                <a:gd name="connsiteX20" fmla="*/ 1053465 w 1108710"/>
                <a:gd name="connsiteY20" fmla="*/ 52609 h 160242"/>
                <a:gd name="connsiteX21" fmla="*/ 1083945 w 1108710"/>
                <a:gd name="connsiteY21" fmla="*/ 4984 h 160242"/>
                <a:gd name="connsiteX22" fmla="*/ 1099542 w 1108710"/>
                <a:gd name="connsiteY22" fmla="*/ 341 h 16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08710" h="160242">
                  <a:moveTo>
                    <a:pt x="0" y="88804"/>
                  </a:moveTo>
                  <a:cubicBezTo>
                    <a:pt x="1905" y="88804"/>
                    <a:pt x="76200" y="88804"/>
                    <a:pt x="76200" y="88804"/>
                  </a:cubicBezTo>
                  <a:cubicBezTo>
                    <a:pt x="83820" y="88804"/>
                    <a:pt x="86678" y="101187"/>
                    <a:pt x="81915" y="108807"/>
                  </a:cubicBezTo>
                  <a:lnTo>
                    <a:pt x="67628" y="128809"/>
                  </a:lnTo>
                  <a:cubicBezTo>
                    <a:pt x="65722" y="131667"/>
                    <a:pt x="63817" y="132619"/>
                    <a:pt x="61913" y="132619"/>
                  </a:cubicBezTo>
                  <a:lnTo>
                    <a:pt x="11430" y="132619"/>
                  </a:lnTo>
                  <a:cubicBezTo>
                    <a:pt x="4763" y="132619"/>
                    <a:pt x="0" y="127857"/>
                    <a:pt x="0" y="121189"/>
                  </a:cubicBezTo>
                  <a:cubicBezTo>
                    <a:pt x="0" y="108807"/>
                    <a:pt x="0" y="95472"/>
                    <a:pt x="0" y="88804"/>
                  </a:cubicBezTo>
                  <a:close/>
                  <a:moveTo>
                    <a:pt x="610553" y="32607"/>
                  </a:moveTo>
                  <a:cubicBezTo>
                    <a:pt x="613410" y="32607"/>
                    <a:pt x="616268" y="33560"/>
                    <a:pt x="616268" y="34512"/>
                  </a:cubicBezTo>
                  <a:lnTo>
                    <a:pt x="616268" y="158337"/>
                  </a:lnTo>
                  <a:cubicBezTo>
                    <a:pt x="615316" y="159289"/>
                    <a:pt x="613410" y="160242"/>
                    <a:pt x="610553" y="160242"/>
                  </a:cubicBezTo>
                  <a:cubicBezTo>
                    <a:pt x="607695" y="160242"/>
                    <a:pt x="604838" y="159289"/>
                    <a:pt x="604838" y="158337"/>
                  </a:cubicBezTo>
                  <a:lnTo>
                    <a:pt x="604838" y="34512"/>
                  </a:lnTo>
                  <a:cubicBezTo>
                    <a:pt x="604838" y="33560"/>
                    <a:pt x="607695" y="32607"/>
                    <a:pt x="610553" y="32607"/>
                  </a:cubicBezTo>
                  <a:close/>
                  <a:moveTo>
                    <a:pt x="1099542" y="341"/>
                  </a:moveTo>
                  <a:cubicBezTo>
                    <a:pt x="1104662" y="1412"/>
                    <a:pt x="1108710" y="4984"/>
                    <a:pt x="1108710" y="10699"/>
                  </a:cubicBezTo>
                  <a:lnTo>
                    <a:pt x="1108710" y="50704"/>
                  </a:lnTo>
                  <a:cubicBezTo>
                    <a:pt x="1108710" y="62134"/>
                    <a:pt x="1102995" y="72612"/>
                    <a:pt x="1090612" y="71659"/>
                  </a:cubicBezTo>
                  <a:lnTo>
                    <a:pt x="1066800" y="71659"/>
                  </a:lnTo>
                  <a:cubicBezTo>
                    <a:pt x="1056323" y="71659"/>
                    <a:pt x="1049655" y="62134"/>
                    <a:pt x="1053465" y="52609"/>
                  </a:cubicBezTo>
                  <a:cubicBezTo>
                    <a:pt x="1060133" y="35464"/>
                    <a:pt x="1066800" y="20224"/>
                    <a:pt x="1083945" y="4984"/>
                  </a:cubicBezTo>
                  <a:cubicBezTo>
                    <a:pt x="1088231" y="698"/>
                    <a:pt x="1094422" y="-731"/>
                    <a:pt x="1099542" y="341"/>
                  </a:cubicBezTo>
                  <a:close/>
                </a:path>
              </a:pathLst>
            </a:custGeom>
            <a:solidFill>
              <a:srgbClr val="FAFAFA"/>
            </a:solidFill>
            <a:ln w="9525" cap="flat">
              <a:noFill/>
              <a:prstDash val="solid"/>
              <a:miter/>
            </a:ln>
          </p:spPr>
          <p:txBody>
            <a:bodyPr wrap="square" rtlCol="0" anchor="ctr">
              <a:noAutofit/>
            </a:bodyPr>
            <a:lstStyle/>
            <a:p>
              <a:endParaRPr lang="en-US"/>
            </a:p>
          </p:txBody>
        </p:sp>
      </p:grpSp>
      <p:sp>
        <p:nvSpPr>
          <p:cNvPr id="19" name="Block Arc 5">
            <a:extLst>
              <a:ext uri="{FF2B5EF4-FFF2-40B4-BE49-F238E27FC236}">
                <a16:creationId xmlns:a16="http://schemas.microsoft.com/office/drawing/2014/main" id="{841ABF8F-4EBA-4F47-9E09-E2E9B57BFD55}"/>
              </a:ext>
            </a:extLst>
          </p:cNvPr>
          <p:cNvSpPr>
            <a:spLocks noChangeAspect="1"/>
          </p:cNvSpPr>
          <p:nvPr/>
        </p:nvSpPr>
        <p:spPr>
          <a:xfrm rot="10800000" flipH="1">
            <a:off x="9306632" y="2751402"/>
            <a:ext cx="575398" cy="620481"/>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45">
            <a:extLst>
              <a:ext uri="{FF2B5EF4-FFF2-40B4-BE49-F238E27FC236}">
                <a16:creationId xmlns:a16="http://schemas.microsoft.com/office/drawing/2014/main" id="{CF9083D9-63E2-4499-9941-E2FC404868BA}"/>
              </a:ext>
            </a:extLst>
          </p:cNvPr>
          <p:cNvSpPr/>
          <p:nvPr/>
        </p:nvSpPr>
        <p:spPr>
          <a:xfrm rot="16200000" flipH="1">
            <a:off x="9563667" y="2095226"/>
            <a:ext cx="2226313" cy="2269550"/>
          </a:xfrm>
          <a:prstGeom prst="blockArc">
            <a:avLst>
              <a:gd name="adj1" fmla="val 16393275"/>
              <a:gd name="adj2" fmla="val 9895435"/>
              <a:gd name="adj3" fmla="val 426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latin typeface="Arial" pitchFamily="34" charset="0"/>
              <a:cs typeface="Arial" pitchFamily="34" charset="0"/>
            </a:endParaRPr>
          </a:p>
        </p:txBody>
      </p:sp>
      <p:sp>
        <p:nvSpPr>
          <p:cNvPr id="69" name="TextBox 68">
            <a:extLst>
              <a:ext uri="{FF2B5EF4-FFF2-40B4-BE49-F238E27FC236}">
                <a16:creationId xmlns:a16="http://schemas.microsoft.com/office/drawing/2014/main" id="{1C9643CF-44E3-4D84-AC99-AE0706F509B8}"/>
              </a:ext>
            </a:extLst>
          </p:cNvPr>
          <p:cNvSpPr txBox="1"/>
          <p:nvPr/>
        </p:nvSpPr>
        <p:spPr>
          <a:xfrm>
            <a:off x="692884" y="1091038"/>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sp>
        <p:nvSpPr>
          <p:cNvPr id="71" name="TextBox 70">
            <a:extLst>
              <a:ext uri="{FF2B5EF4-FFF2-40B4-BE49-F238E27FC236}">
                <a16:creationId xmlns:a16="http://schemas.microsoft.com/office/drawing/2014/main" id="{1E5042C5-83D2-4D08-901A-11CB61390FB3}"/>
              </a:ext>
            </a:extLst>
          </p:cNvPr>
          <p:cNvSpPr txBox="1"/>
          <p:nvPr/>
        </p:nvSpPr>
        <p:spPr>
          <a:xfrm>
            <a:off x="1350136" y="1237919"/>
            <a:ext cx="3434876" cy="461665"/>
          </a:xfrm>
          <a:prstGeom prst="rect">
            <a:avLst/>
          </a:prstGeom>
          <a:noFill/>
        </p:spPr>
        <p:txBody>
          <a:bodyPr wrap="square" rtlCol="0" anchor="ctr">
            <a:spAutoFit/>
          </a:bodyPr>
          <a:lstStyle/>
          <a:p>
            <a:r>
              <a:rPr lang="en-US" altLang="ko-KR" sz="2400" b="1" dirty="0">
                <a:latin typeface="Times New Roman" panose="02020603050405020304" pitchFamily="18" charset="0"/>
                <a:cs typeface="Times New Roman" panose="02020603050405020304" pitchFamily="18" charset="0"/>
              </a:rPr>
              <a:t>Introduction</a:t>
            </a:r>
            <a:r>
              <a:rPr lang="en-US" altLang="ko-KR" sz="2400" b="1" dirty="0">
                <a:solidFill>
                  <a:schemeClr val="accent1"/>
                </a:solidFill>
                <a:latin typeface="Times New Roman" panose="02020603050405020304" pitchFamily="18" charset="0"/>
                <a:cs typeface="Times New Roman" panose="02020603050405020304" pitchFamily="18" charset="0"/>
              </a:rPr>
              <a:t>  </a:t>
            </a:r>
            <a:endParaRPr lang="ko-KR"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BB137019-BD15-4D2D-92B2-290DD5A8F4D8}"/>
              </a:ext>
            </a:extLst>
          </p:cNvPr>
          <p:cNvSpPr/>
          <p:nvPr/>
        </p:nvSpPr>
        <p:spPr>
          <a:xfrm>
            <a:off x="1210534" y="1219358"/>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4" name="TextBox 73">
            <a:extLst>
              <a:ext uri="{FF2B5EF4-FFF2-40B4-BE49-F238E27FC236}">
                <a16:creationId xmlns:a16="http://schemas.microsoft.com/office/drawing/2014/main" id="{DFE7C841-D37B-4AE6-9592-B4E64F853703}"/>
              </a:ext>
            </a:extLst>
          </p:cNvPr>
          <p:cNvSpPr txBox="1"/>
          <p:nvPr/>
        </p:nvSpPr>
        <p:spPr>
          <a:xfrm>
            <a:off x="694778" y="2060808"/>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2</a:t>
            </a:r>
            <a:endParaRPr lang="ko-KR" altLang="en-US" sz="5400" b="1" dirty="0">
              <a:solidFill>
                <a:schemeClr val="accent4"/>
              </a:solidFill>
              <a:cs typeface="Arial" pitchFamily="34" charset="0"/>
            </a:endParaRPr>
          </a:p>
        </p:txBody>
      </p:sp>
      <p:sp>
        <p:nvSpPr>
          <p:cNvPr id="76" name="TextBox 75">
            <a:extLst>
              <a:ext uri="{FF2B5EF4-FFF2-40B4-BE49-F238E27FC236}">
                <a16:creationId xmlns:a16="http://schemas.microsoft.com/office/drawing/2014/main" id="{FEC3CB39-68C3-4A04-A156-D8DA3CCA34AD}"/>
              </a:ext>
            </a:extLst>
          </p:cNvPr>
          <p:cNvSpPr txBox="1"/>
          <p:nvPr/>
        </p:nvSpPr>
        <p:spPr>
          <a:xfrm>
            <a:off x="1312915" y="2246313"/>
            <a:ext cx="3893364" cy="461665"/>
          </a:xfrm>
          <a:prstGeom prst="rect">
            <a:avLst/>
          </a:prstGeom>
          <a:noFill/>
        </p:spPr>
        <p:txBody>
          <a:bodyPr wrap="square" rtlCol="0" anchor="ctr">
            <a:spAutoFit/>
          </a:bodyPr>
          <a:lstStyle/>
          <a:p>
            <a:r>
              <a:rPr lang="fr-FR" altLang="ko-KR" sz="2400" b="1" dirty="0">
                <a:latin typeface="Times New Roman" panose="02020603050405020304" pitchFamily="18" charset="0"/>
                <a:cs typeface="Times New Roman" panose="02020603050405020304" pitchFamily="18" charset="0"/>
              </a:rPr>
              <a:t>Présentation de l’entreprise </a:t>
            </a:r>
            <a:endParaRPr lang="ko-KR" altLang="en-US" sz="2400" b="1" dirty="0">
              <a:latin typeface="Times New Roman" panose="02020603050405020304" pitchFamily="18" charset="0"/>
              <a:cs typeface="Times New Roman" panose="02020603050405020304" pitchFamily="18" charset="0"/>
            </a:endParaRPr>
          </a:p>
        </p:txBody>
      </p:sp>
      <p:sp>
        <p:nvSpPr>
          <p:cNvPr id="78" name="Rectangle 77">
            <a:extLst>
              <a:ext uri="{FF2B5EF4-FFF2-40B4-BE49-F238E27FC236}">
                <a16:creationId xmlns:a16="http://schemas.microsoft.com/office/drawing/2014/main" id="{1E53E6DC-7CEE-4048-8F10-A6EFC7032096}"/>
              </a:ext>
            </a:extLst>
          </p:cNvPr>
          <p:cNvSpPr/>
          <p:nvPr/>
        </p:nvSpPr>
        <p:spPr>
          <a:xfrm>
            <a:off x="1224430" y="2211384"/>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79" name="TextBox 78">
            <a:extLst>
              <a:ext uri="{FF2B5EF4-FFF2-40B4-BE49-F238E27FC236}">
                <a16:creationId xmlns:a16="http://schemas.microsoft.com/office/drawing/2014/main" id="{4101079C-4BCD-4F52-8E6F-541E516C824D}"/>
              </a:ext>
            </a:extLst>
          </p:cNvPr>
          <p:cNvSpPr txBox="1"/>
          <p:nvPr/>
        </p:nvSpPr>
        <p:spPr>
          <a:xfrm>
            <a:off x="692884" y="3025861"/>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sp>
        <p:nvSpPr>
          <p:cNvPr id="81" name="TextBox 80">
            <a:extLst>
              <a:ext uri="{FF2B5EF4-FFF2-40B4-BE49-F238E27FC236}">
                <a16:creationId xmlns:a16="http://schemas.microsoft.com/office/drawing/2014/main" id="{9520185F-9735-4F4F-98E0-C52B119054FD}"/>
              </a:ext>
            </a:extLst>
          </p:cNvPr>
          <p:cNvSpPr txBox="1"/>
          <p:nvPr/>
        </p:nvSpPr>
        <p:spPr>
          <a:xfrm>
            <a:off x="1350136" y="3059303"/>
            <a:ext cx="4634837" cy="830997"/>
          </a:xfrm>
          <a:prstGeom prst="rect">
            <a:avLst/>
          </a:prstGeom>
          <a:noFill/>
        </p:spPr>
        <p:txBody>
          <a:bodyPr wrap="square" rtlCol="0" anchor="ctr">
            <a:spAutoFit/>
          </a:bodyPr>
          <a:lstStyle/>
          <a:p>
            <a:r>
              <a:rPr lang="en-US" altLang="ko-KR" sz="2400" b="1" dirty="0" err="1">
                <a:latin typeface="Times New Roman" panose="02020603050405020304" pitchFamily="18" charset="0"/>
                <a:cs typeface="Times New Roman" panose="02020603050405020304" pitchFamily="18" charset="0"/>
              </a:rPr>
              <a:t>Tâches</a:t>
            </a:r>
            <a:r>
              <a:rPr lang="en-US" altLang="ko-KR" sz="2400" b="1" dirty="0">
                <a:latin typeface="Times New Roman" panose="02020603050405020304" pitchFamily="18" charset="0"/>
                <a:cs typeface="Times New Roman" panose="02020603050405020304" pitchFamily="18" charset="0"/>
              </a:rPr>
              <a:t> et interventions </a:t>
            </a:r>
            <a:r>
              <a:rPr lang="en-US" altLang="ko-KR" sz="2400" b="1" dirty="0" err="1">
                <a:latin typeface="Times New Roman" panose="02020603050405020304" pitchFamily="18" charset="0"/>
                <a:cs typeface="Times New Roman" panose="02020603050405020304" pitchFamily="18" charset="0"/>
              </a:rPr>
              <a:t>réalisés</a:t>
            </a:r>
            <a:r>
              <a:rPr lang="en-US" altLang="ko-KR" sz="2400" b="1" dirty="0">
                <a:latin typeface="Times New Roman" panose="02020603050405020304" pitchFamily="18" charset="0"/>
                <a:cs typeface="Times New Roman" panose="02020603050405020304" pitchFamily="18" charset="0"/>
              </a:rPr>
              <a:t> </a:t>
            </a:r>
            <a:r>
              <a:rPr lang="en-US" altLang="ko-KR" sz="2400" b="1" dirty="0" err="1">
                <a:latin typeface="Times New Roman" panose="02020603050405020304" pitchFamily="18" charset="0"/>
                <a:cs typeface="Times New Roman" panose="02020603050405020304" pitchFamily="18" charset="0"/>
              </a:rPr>
              <a:t>durant</a:t>
            </a:r>
            <a:r>
              <a:rPr lang="en-US" altLang="ko-KR" sz="2400" b="1" dirty="0">
                <a:latin typeface="Times New Roman" panose="02020603050405020304" pitchFamily="18" charset="0"/>
                <a:cs typeface="Times New Roman" panose="02020603050405020304" pitchFamily="18" charset="0"/>
              </a:rPr>
              <a:t> le stage </a:t>
            </a:r>
            <a:endParaRPr lang="ko-KR" altLang="en-US" sz="2400" b="1" dirty="0">
              <a:latin typeface="Times New Roman" panose="02020603050405020304" pitchFamily="18" charset="0"/>
              <a:cs typeface="Times New Roman" panose="02020603050405020304" pitchFamily="18" charset="0"/>
            </a:endParaRPr>
          </a:p>
        </p:txBody>
      </p:sp>
      <p:sp>
        <p:nvSpPr>
          <p:cNvPr id="83" name="Rectangle 82">
            <a:extLst>
              <a:ext uri="{FF2B5EF4-FFF2-40B4-BE49-F238E27FC236}">
                <a16:creationId xmlns:a16="http://schemas.microsoft.com/office/drawing/2014/main" id="{ADFE58C7-5676-46D4-8FF6-35B5923877C6}"/>
              </a:ext>
            </a:extLst>
          </p:cNvPr>
          <p:cNvSpPr/>
          <p:nvPr/>
        </p:nvSpPr>
        <p:spPr>
          <a:xfrm>
            <a:off x="1210534" y="3230001"/>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84" name="TextBox 83">
            <a:extLst>
              <a:ext uri="{FF2B5EF4-FFF2-40B4-BE49-F238E27FC236}">
                <a16:creationId xmlns:a16="http://schemas.microsoft.com/office/drawing/2014/main" id="{B36F873D-2F88-486A-BEE4-9ABC5D1BD4DC}"/>
              </a:ext>
            </a:extLst>
          </p:cNvPr>
          <p:cNvSpPr txBox="1"/>
          <p:nvPr/>
        </p:nvSpPr>
        <p:spPr>
          <a:xfrm>
            <a:off x="692884" y="3856858"/>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4</a:t>
            </a:r>
            <a:endParaRPr lang="ko-KR" altLang="en-US" sz="5400" b="1" dirty="0">
              <a:solidFill>
                <a:schemeClr val="accent2"/>
              </a:solidFill>
              <a:cs typeface="Arial" pitchFamily="34" charset="0"/>
            </a:endParaRPr>
          </a:p>
        </p:txBody>
      </p:sp>
      <p:sp>
        <p:nvSpPr>
          <p:cNvPr id="88" name="Rectangle 87">
            <a:extLst>
              <a:ext uri="{FF2B5EF4-FFF2-40B4-BE49-F238E27FC236}">
                <a16:creationId xmlns:a16="http://schemas.microsoft.com/office/drawing/2014/main" id="{C37488C8-627D-4185-9420-5C4542F14D19}"/>
              </a:ext>
            </a:extLst>
          </p:cNvPr>
          <p:cNvSpPr/>
          <p:nvPr/>
        </p:nvSpPr>
        <p:spPr>
          <a:xfrm>
            <a:off x="1210534" y="4046689"/>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2" name="TextBox 31">
            <a:extLst>
              <a:ext uri="{FF2B5EF4-FFF2-40B4-BE49-F238E27FC236}">
                <a16:creationId xmlns:a16="http://schemas.microsoft.com/office/drawing/2014/main" id="{EC93F01A-9869-6D76-B137-1C0CF460C684}"/>
              </a:ext>
            </a:extLst>
          </p:cNvPr>
          <p:cNvSpPr txBox="1"/>
          <p:nvPr/>
        </p:nvSpPr>
        <p:spPr>
          <a:xfrm>
            <a:off x="1394968" y="3901198"/>
            <a:ext cx="3587726" cy="830997"/>
          </a:xfrm>
          <a:prstGeom prst="rect">
            <a:avLst/>
          </a:prstGeom>
          <a:noFill/>
        </p:spPr>
        <p:txBody>
          <a:bodyPr wrap="square" rtlCol="0" anchor="ctr">
            <a:spAutoFit/>
          </a:bodyPr>
          <a:lstStyle/>
          <a:p>
            <a:r>
              <a:rPr lang="en-US" altLang="ko-KR" sz="2400" b="1" dirty="0" err="1">
                <a:latin typeface="Times New Roman" panose="02020603050405020304" pitchFamily="18" charset="0"/>
                <a:cs typeface="Times New Roman" panose="02020603050405020304" pitchFamily="18" charset="0"/>
              </a:rPr>
              <a:t>Problématique</a:t>
            </a:r>
            <a:r>
              <a:rPr lang="en-US" altLang="ko-KR" sz="2400" b="1" dirty="0">
                <a:latin typeface="Times New Roman" panose="02020603050405020304" pitchFamily="18" charset="0"/>
                <a:cs typeface="Times New Roman" panose="02020603050405020304" pitchFamily="18" charset="0"/>
              </a:rPr>
              <a:t> et solution </a:t>
            </a:r>
            <a:r>
              <a:rPr lang="en-US" altLang="ko-KR" sz="2400" b="1" dirty="0" err="1">
                <a:latin typeface="Times New Roman" panose="02020603050405020304" pitchFamily="18" charset="0"/>
                <a:cs typeface="Times New Roman" panose="02020603050405020304" pitchFamily="18" charset="0"/>
              </a:rPr>
              <a:t>proposé</a:t>
            </a:r>
            <a:endParaRPr lang="ko-KR" altLang="en-US" sz="2400" b="1"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F7ED04DF-0A9B-5418-0C3C-D388F772D201}"/>
              </a:ext>
            </a:extLst>
          </p:cNvPr>
          <p:cNvSpPr txBox="1"/>
          <p:nvPr/>
        </p:nvSpPr>
        <p:spPr>
          <a:xfrm>
            <a:off x="689924" y="4885803"/>
            <a:ext cx="432048" cy="830997"/>
          </a:xfrm>
          <a:prstGeom prst="rect">
            <a:avLst/>
          </a:prstGeom>
          <a:noFill/>
        </p:spPr>
        <p:txBody>
          <a:bodyPr wrap="square" lIns="0" tIns="0" rIns="0" bIns="0" rtlCol="0" anchor="ctr">
            <a:spAutoFit/>
          </a:bodyPr>
          <a:lstStyle/>
          <a:p>
            <a:r>
              <a:rPr lang="en-US" altLang="ko-KR" sz="5400" b="1" dirty="0">
                <a:solidFill>
                  <a:srgbClr val="0070C0"/>
                </a:solidFill>
                <a:cs typeface="Arial" pitchFamily="34" charset="0"/>
              </a:rPr>
              <a:t>5</a:t>
            </a:r>
            <a:endParaRPr lang="ko-KR" altLang="en-US" sz="5400" b="1" dirty="0">
              <a:solidFill>
                <a:srgbClr val="0070C0"/>
              </a:solidFill>
              <a:cs typeface="Arial" pitchFamily="34" charset="0"/>
            </a:endParaRPr>
          </a:p>
        </p:txBody>
      </p:sp>
      <p:sp>
        <p:nvSpPr>
          <p:cNvPr id="34" name="Rectangle 33">
            <a:extLst>
              <a:ext uri="{FF2B5EF4-FFF2-40B4-BE49-F238E27FC236}">
                <a16:creationId xmlns:a16="http://schemas.microsoft.com/office/drawing/2014/main" id="{13847267-BA15-B372-09DC-BD019BF5AB87}"/>
              </a:ext>
            </a:extLst>
          </p:cNvPr>
          <p:cNvSpPr/>
          <p:nvPr/>
        </p:nvSpPr>
        <p:spPr>
          <a:xfrm>
            <a:off x="1225313" y="5031292"/>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5" name="TextBox 34">
            <a:extLst>
              <a:ext uri="{FF2B5EF4-FFF2-40B4-BE49-F238E27FC236}">
                <a16:creationId xmlns:a16="http://schemas.microsoft.com/office/drawing/2014/main" id="{39A1B176-D3D6-AD6E-B308-D7C3F8979470}"/>
              </a:ext>
            </a:extLst>
          </p:cNvPr>
          <p:cNvSpPr txBox="1"/>
          <p:nvPr/>
        </p:nvSpPr>
        <p:spPr>
          <a:xfrm>
            <a:off x="1382654" y="5033757"/>
            <a:ext cx="3434876" cy="461665"/>
          </a:xfrm>
          <a:prstGeom prst="rect">
            <a:avLst/>
          </a:prstGeom>
          <a:noFill/>
        </p:spPr>
        <p:txBody>
          <a:bodyPr wrap="square" rtlCol="0" anchor="ctr">
            <a:spAutoFit/>
          </a:bodyPr>
          <a:lstStyle/>
          <a:p>
            <a:r>
              <a:rPr lang="en-US" altLang="ko-KR" sz="2400" b="1" dirty="0">
                <a:latin typeface="Times New Roman" panose="02020603050405020304" pitchFamily="18" charset="0"/>
                <a:cs typeface="Times New Roman" panose="02020603050405020304" pitchFamily="18" charset="0"/>
              </a:rPr>
              <a:t>Simulation et </a:t>
            </a:r>
            <a:r>
              <a:rPr lang="en-US" altLang="ko-KR" sz="2400" b="1" dirty="0" err="1">
                <a:latin typeface="Times New Roman" panose="02020603050405020304" pitchFamily="18" charset="0"/>
                <a:cs typeface="Times New Roman" panose="02020603050405020304" pitchFamily="18" charset="0"/>
              </a:rPr>
              <a:t>réalisation</a:t>
            </a:r>
            <a:r>
              <a:rPr lang="en-US" altLang="ko-KR" sz="2400" b="1" dirty="0">
                <a:latin typeface="Times New Roman" panose="02020603050405020304" pitchFamily="18" charset="0"/>
                <a:cs typeface="Times New Roman" panose="02020603050405020304" pitchFamily="18" charset="0"/>
              </a:rPr>
              <a:t> </a:t>
            </a:r>
            <a:endParaRPr lang="ko-KR" altLang="en-US" sz="2400" b="1"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F04E0145-4793-E962-BE47-E03149A07489}"/>
              </a:ext>
            </a:extLst>
          </p:cNvPr>
          <p:cNvSpPr txBox="1"/>
          <p:nvPr/>
        </p:nvSpPr>
        <p:spPr>
          <a:xfrm>
            <a:off x="11703184" y="6488668"/>
            <a:ext cx="267756" cy="400110"/>
          </a:xfrm>
          <a:prstGeom prst="rect">
            <a:avLst/>
          </a:prstGeom>
          <a:noFill/>
        </p:spPr>
        <p:txBody>
          <a:bodyPr wrap="square" rtlCol="0">
            <a:spAutoFit/>
          </a:bodyPr>
          <a:lstStyle/>
          <a:p>
            <a:r>
              <a:rPr lang="fr-FR" sz="2000" dirty="0"/>
              <a:t>2</a:t>
            </a:r>
          </a:p>
        </p:txBody>
      </p:sp>
      <p:sp>
        <p:nvSpPr>
          <p:cNvPr id="39" name="Freeform: Shape 38">
            <a:extLst>
              <a:ext uri="{FF2B5EF4-FFF2-40B4-BE49-F238E27FC236}">
                <a16:creationId xmlns:a16="http://schemas.microsoft.com/office/drawing/2014/main" id="{CF80E9E4-35BE-F3FE-71B8-98EE801841E9}"/>
              </a:ext>
            </a:extLst>
          </p:cNvPr>
          <p:cNvSpPr/>
          <p:nvPr/>
        </p:nvSpPr>
        <p:spPr>
          <a:xfrm rot="19551069">
            <a:off x="8286210" y="4407549"/>
            <a:ext cx="1628209" cy="1514293"/>
          </a:xfrm>
          <a:custGeom>
            <a:avLst/>
            <a:gdLst>
              <a:gd name="connsiteX0" fmla="*/ 763415 w 4616694"/>
              <a:gd name="connsiteY0" fmla="*/ 1039784 h 4293693"/>
              <a:gd name="connsiteX1" fmla="*/ 784696 w 4616694"/>
              <a:gd name="connsiteY1" fmla="*/ 1090574 h 4293693"/>
              <a:gd name="connsiteX2" fmla="*/ 786230 w 4616694"/>
              <a:gd name="connsiteY2" fmla="*/ 1465780 h 4293693"/>
              <a:gd name="connsiteX3" fmla="*/ 917290 w 4616694"/>
              <a:gd name="connsiteY3" fmla="*/ 1465780 h 4293693"/>
              <a:gd name="connsiteX4" fmla="*/ 917290 w 4616694"/>
              <a:gd name="connsiteY4" fmla="*/ 1800501 h 4293693"/>
              <a:gd name="connsiteX5" fmla="*/ 916562 w 4616694"/>
              <a:gd name="connsiteY5" fmla="*/ 1800501 h 4293693"/>
              <a:gd name="connsiteX6" fmla="*/ 915130 w 4616694"/>
              <a:gd name="connsiteY6" fmla="*/ 1848765 h 4293693"/>
              <a:gd name="connsiteX7" fmla="*/ 696397 w 4616694"/>
              <a:gd name="connsiteY7" fmla="*/ 2196423 h 4293693"/>
              <a:gd name="connsiteX8" fmla="*/ 623138 w 4616694"/>
              <a:gd name="connsiteY8" fmla="*/ 2228349 h 4293693"/>
              <a:gd name="connsiteX9" fmla="*/ 639334 w 4616694"/>
              <a:gd name="connsiteY9" fmla="*/ 2419809 h 4293693"/>
              <a:gd name="connsiteX10" fmla="*/ 1475757 w 4616694"/>
              <a:gd name="connsiteY10" fmla="*/ 3707996 h 4293693"/>
              <a:gd name="connsiteX11" fmla="*/ 1508497 w 4616694"/>
              <a:gd name="connsiteY11" fmla="*/ 3727003 h 4293693"/>
              <a:gd name="connsiteX12" fmla="*/ 1342037 w 4616694"/>
              <a:gd name="connsiteY12" fmla="*/ 3972413 h 4293693"/>
              <a:gd name="connsiteX13" fmla="*/ 1316740 w 4616694"/>
              <a:gd name="connsiteY13" fmla="*/ 3957726 h 4293693"/>
              <a:gd name="connsiteX14" fmla="*/ 346524 w 4616694"/>
              <a:gd name="connsiteY14" fmla="*/ 2463484 h 4293693"/>
              <a:gd name="connsiteX15" fmla="*/ 327868 w 4616694"/>
              <a:gd name="connsiteY15" fmla="*/ 2242947 h 4293693"/>
              <a:gd name="connsiteX16" fmla="*/ 286992 w 4616694"/>
              <a:gd name="connsiteY16" fmla="*/ 2229535 h 4293693"/>
              <a:gd name="connsiteX17" fmla="*/ 231321 w 4616694"/>
              <a:gd name="connsiteY17" fmla="*/ 2202559 h 4293693"/>
              <a:gd name="connsiteX18" fmla="*/ 29 w 4616694"/>
              <a:gd name="connsiteY18" fmla="*/ 1799027 h 4293693"/>
              <a:gd name="connsiteX19" fmla="*/ 2890 w 4616694"/>
              <a:gd name="connsiteY19" fmla="*/ 1798989 h 4293693"/>
              <a:gd name="connsiteX20" fmla="*/ 2890 w 4616694"/>
              <a:gd name="connsiteY20" fmla="*/ 1465780 h 4293693"/>
              <a:gd name="connsiteX21" fmla="*/ 136379 w 4616694"/>
              <a:gd name="connsiteY21" fmla="*/ 1465780 h 4293693"/>
              <a:gd name="connsiteX22" fmla="*/ 134856 w 4616694"/>
              <a:gd name="connsiteY22" fmla="*/ 1093231 h 4293693"/>
              <a:gd name="connsiteX23" fmla="*/ 206512 w 4616694"/>
              <a:gd name="connsiteY23" fmla="*/ 1020986 h 4293693"/>
              <a:gd name="connsiteX24" fmla="*/ 278350 w 4616694"/>
              <a:gd name="connsiteY24" fmla="*/ 1020693 h 4293693"/>
              <a:gd name="connsiteX25" fmla="*/ 350594 w 4616694"/>
              <a:gd name="connsiteY25" fmla="*/ 1092349 h 4293693"/>
              <a:gd name="connsiteX26" fmla="*/ 352120 w 4616694"/>
              <a:gd name="connsiteY26" fmla="*/ 1465780 h 4293693"/>
              <a:gd name="connsiteX27" fmla="*/ 570488 w 4616694"/>
              <a:gd name="connsiteY27" fmla="*/ 1465780 h 4293693"/>
              <a:gd name="connsiteX28" fmla="*/ 568958 w 4616694"/>
              <a:gd name="connsiteY28" fmla="*/ 1091456 h 4293693"/>
              <a:gd name="connsiteX29" fmla="*/ 640615 w 4616694"/>
              <a:gd name="connsiteY29" fmla="*/ 1019211 h 4293693"/>
              <a:gd name="connsiteX30" fmla="*/ 712452 w 4616694"/>
              <a:gd name="connsiteY30" fmla="*/ 1018918 h 4293693"/>
              <a:gd name="connsiteX31" fmla="*/ 763415 w 4616694"/>
              <a:gd name="connsiteY31" fmla="*/ 1039784 h 4293693"/>
              <a:gd name="connsiteX32" fmla="*/ 4177652 w 4616694"/>
              <a:gd name="connsiteY32" fmla="*/ 2858322 h 4293693"/>
              <a:gd name="connsiteX33" fmla="*/ 4426447 w 4616694"/>
              <a:gd name="connsiteY33" fmla="*/ 3027079 h 4293693"/>
              <a:gd name="connsiteX34" fmla="*/ 4364639 w 4616694"/>
              <a:gd name="connsiteY34" fmla="*/ 3155900 h 4293693"/>
              <a:gd name="connsiteX35" fmla="*/ 1972207 w 4616694"/>
              <a:gd name="connsiteY35" fmla="*/ 4235019 h 4293693"/>
              <a:gd name="connsiteX36" fmla="*/ 1469054 w 4616694"/>
              <a:gd name="connsiteY36" fmla="*/ 4046156 h 4293693"/>
              <a:gd name="connsiteX37" fmla="*/ 1421310 w 4616694"/>
              <a:gd name="connsiteY37" fmla="*/ 4018437 h 4293693"/>
              <a:gd name="connsiteX38" fmla="*/ 1587770 w 4616694"/>
              <a:gd name="connsiteY38" fmla="*/ 3773027 h 4293693"/>
              <a:gd name="connsiteX39" fmla="*/ 1607068 w 4616694"/>
              <a:gd name="connsiteY39" fmla="*/ 3784230 h 4293693"/>
              <a:gd name="connsiteX40" fmla="*/ 2040835 w 4616694"/>
              <a:gd name="connsiteY40" fmla="*/ 3947049 h 4293693"/>
              <a:gd name="connsiteX41" fmla="*/ 4103351 w 4616694"/>
              <a:gd name="connsiteY41" fmla="*/ 3016741 h 4293693"/>
              <a:gd name="connsiteX42" fmla="*/ 4171125 w 4616694"/>
              <a:gd name="connsiteY42" fmla="*/ 2875486 h 4293693"/>
              <a:gd name="connsiteX43" fmla="*/ 1550127 w 4616694"/>
              <a:gd name="connsiteY43" fmla="*/ 1076085 h 4293693"/>
              <a:gd name="connsiteX44" fmla="*/ 1646209 w 4616694"/>
              <a:gd name="connsiteY44" fmla="*/ 1141257 h 4293693"/>
              <a:gd name="connsiteX45" fmla="*/ 1634913 w 4616694"/>
              <a:gd name="connsiteY45" fmla="*/ 1178428 h 4293693"/>
              <a:gd name="connsiteX46" fmla="*/ 1724215 w 4616694"/>
              <a:gd name="connsiteY46" fmla="*/ 1396029 h 4293693"/>
              <a:gd name="connsiteX47" fmla="*/ 1959415 w 4616694"/>
              <a:gd name="connsiteY47" fmla="*/ 1398536 h 4293693"/>
              <a:gd name="connsiteX48" fmla="*/ 1989773 w 4616694"/>
              <a:gd name="connsiteY48" fmla="*/ 1374295 h 4293693"/>
              <a:gd name="connsiteX49" fmla="*/ 2753123 w 4616694"/>
              <a:gd name="connsiteY49" fmla="*/ 1892071 h 4293693"/>
              <a:gd name="connsiteX50" fmla="*/ 2424816 w 4616694"/>
              <a:gd name="connsiteY50" fmla="*/ 2376089 h 4293693"/>
              <a:gd name="connsiteX51" fmla="*/ 1621626 w 4616694"/>
              <a:gd name="connsiteY51" fmla="*/ 1831289 h 4293693"/>
              <a:gd name="connsiteX52" fmla="*/ 1489129 w 4616694"/>
              <a:gd name="connsiteY52" fmla="*/ 2026628 h 4293693"/>
              <a:gd name="connsiteX53" fmla="*/ 1352454 w 4616694"/>
              <a:gd name="connsiteY53" fmla="*/ 2052826 h 4293693"/>
              <a:gd name="connsiteX54" fmla="*/ 1115522 w 4616694"/>
              <a:gd name="connsiteY54" fmla="*/ 1892117 h 4293693"/>
              <a:gd name="connsiteX55" fmla="*/ 1089324 w 4616694"/>
              <a:gd name="connsiteY55" fmla="*/ 1755442 h 4293693"/>
              <a:gd name="connsiteX56" fmla="*/ 1221821 w 4616694"/>
              <a:gd name="connsiteY56" fmla="*/ 1560104 h 4293693"/>
              <a:gd name="connsiteX57" fmla="*/ 1221820 w 4616694"/>
              <a:gd name="connsiteY57" fmla="*/ 1560103 h 4293693"/>
              <a:gd name="connsiteX58" fmla="*/ 3581017 w 4616694"/>
              <a:gd name="connsiteY58" fmla="*/ 2453627 h 4293693"/>
              <a:gd name="connsiteX59" fmla="*/ 3569720 w 4616694"/>
              <a:gd name="connsiteY59" fmla="*/ 2490798 h 4293693"/>
              <a:gd name="connsiteX60" fmla="*/ 3659023 w 4616694"/>
              <a:gd name="connsiteY60" fmla="*/ 2708399 h 4293693"/>
              <a:gd name="connsiteX61" fmla="*/ 3894222 w 4616694"/>
              <a:gd name="connsiteY61" fmla="*/ 2710906 h 4293693"/>
              <a:gd name="connsiteX62" fmla="*/ 3924582 w 4616694"/>
              <a:gd name="connsiteY62" fmla="*/ 2686666 h 4293693"/>
              <a:gd name="connsiteX63" fmla="*/ 4020973 w 4616694"/>
              <a:gd name="connsiteY63" fmla="*/ 2752047 h 4293693"/>
              <a:gd name="connsiteX64" fmla="*/ 3692666 w 4616694"/>
              <a:gd name="connsiteY64" fmla="*/ 3236065 h 4293693"/>
              <a:gd name="connsiteX65" fmla="*/ 3560169 w 4616694"/>
              <a:gd name="connsiteY65" fmla="*/ 3431404 h 4293693"/>
              <a:gd name="connsiteX66" fmla="*/ 3423494 w 4616694"/>
              <a:gd name="connsiteY66" fmla="*/ 3457602 h 4293693"/>
              <a:gd name="connsiteX67" fmla="*/ 3186562 w 4616694"/>
              <a:gd name="connsiteY67" fmla="*/ 3296893 h 4293693"/>
              <a:gd name="connsiteX68" fmla="*/ 3160364 w 4616694"/>
              <a:gd name="connsiteY68" fmla="*/ 3160218 h 4293693"/>
              <a:gd name="connsiteX69" fmla="*/ 3292861 w 4616694"/>
              <a:gd name="connsiteY69" fmla="*/ 2964880 h 4293693"/>
              <a:gd name="connsiteX70" fmla="*/ 2500490 w 4616694"/>
              <a:gd name="connsiteY70" fmla="*/ 2427418 h 4293693"/>
              <a:gd name="connsiteX71" fmla="*/ 2828797 w 4616694"/>
              <a:gd name="connsiteY71" fmla="*/ 1943400 h 4293693"/>
              <a:gd name="connsiteX72" fmla="*/ 3939964 w 4616694"/>
              <a:gd name="connsiteY72" fmla="*/ 1298772 h 4293693"/>
              <a:gd name="connsiteX73" fmla="*/ 4040320 w 4616694"/>
              <a:gd name="connsiteY73" fmla="*/ 1451252 h 4293693"/>
              <a:gd name="connsiteX74" fmla="*/ 4040201 w 4616694"/>
              <a:gd name="connsiteY74" fmla="*/ 1493626 h 4293693"/>
              <a:gd name="connsiteX75" fmla="*/ 4042337 w 4616694"/>
              <a:gd name="connsiteY75" fmla="*/ 1490477 h 4293693"/>
              <a:gd name="connsiteX76" fmla="*/ 4023660 w 4616694"/>
              <a:gd name="connsiteY76" fmla="*/ 2045715 h 4293693"/>
              <a:gd name="connsiteX77" fmla="*/ 4152571 w 4616694"/>
              <a:gd name="connsiteY77" fmla="*/ 2133156 h 4293693"/>
              <a:gd name="connsiteX78" fmla="*/ 4216070 w 4616694"/>
              <a:gd name="connsiteY78" fmla="*/ 2464419 h 4293693"/>
              <a:gd name="connsiteX79" fmla="*/ 4162217 w 4616694"/>
              <a:gd name="connsiteY79" fmla="*/ 2543813 h 4293693"/>
              <a:gd name="connsiteX80" fmla="*/ 4072302 w 4616694"/>
              <a:gd name="connsiteY80" fmla="*/ 2676373 h 4293693"/>
              <a:gd name="connsiteX81" fmla="*/ 3975910 w 4616694"/>
              <a:gd name="connsiteY81" fmla="*/ 2610991 h 4293693"/>
              <a:gd name="connsiteX82" fmla="*/ 3987205 w 4616694"/>
              <a:gd name="connsiteY82" fmla="*/ 2573823 h 4293693"/>
              <a:gd name="connsiteX83" fmla="*/ 3897903 w 4616694"/>
              <a:gd name="connsiteY83" fmla="*/ 2356221 h 4293693"/>
              <a:gd name="connsiteX84" fmla="*/ 3662703 w 4616694"/>
              <a:gd name="connsiteY84" fmla="*/ 2353715 h 4293693"/>
              <a:gd name="connsiteX85" fmla="*/ 3632347 w 4616694"/>
              <a:gd name="connsiteY85" fmla="*/ 2377954 h 4293693"/>
              <a:gd name="connsiteX86" fmla="*/ 2880126 w 4616694"/>
              <a:gd name="connsiteY86" fmla="*/ 1867726 h 4293693"/>
              <a:gd name="connsiteX87" fmla="*/ 3157776 w 4616694"/>
              <a:gd name="connsiteY87" fmla="*/ 1458391 h 4293693"/>
              <a:gd name="connsiteX88" fmla="*/ 3848336 w 4616694"/>
              <a:gd name="connsiteY88" fmla="*/ 1926794 h 4293693"/>
              <a:gd name="connsiteX89" fmla="*/ 3847262 w 4616694"/>
              <a:gd name="connsiteY89" fmla="*/ 1537503 h 4293693"/>
              <a:gd name="connsiteX90" fmla="*/ 3845658 w 4616694"/>
              <a:gd name="connsiteY90" fmla="*/ 1539868 h 4293693"/>
              <a:gd name="connsiteX91" fmla="*/ 3844531 w 4616694"/>
              <a:gd name="connsiteY91" fmla="*/ 1507215 h 4293693"/>
              <a:gd name="connsiteX92" fmla="*/ 3760493 w 4616694"/>
              <a:gd name="connsiteY92" fmla="*/ 1386810 h 4293693"/>
              <a:gd name="connsiteX93" fmla="*/ 3380951 w 4616694"/>
              <a:gd name="connsiteY93" fmla="*/ 1129368 h 4293693"/>
              <a:gd name="connsiteX94" fmla="*/ 3478402 w 4616694"/>
              <a:gd name="connsiteY94" fmla="*/ 985697 h 4293693"/>
              <a:gd name="connsiteX95" fmla="*/ 2912686 w 4616694"/>
              <a:gd name="connsiteY95" fmla="*/ 601974 h 4293693"/>
              <a:gd name="connsiteX96" fmla="*/ 3402728 w 4616694"/>
              <a:gd name="connsiteY96" fmla="*/ 934367 h 4293693"/>
              <a:gd name="connsiteX97" fmla="*/ 3305277 w 4616694"/>
              <a:gd name="connsiteY97" fmla="*/ 1078039 h 4293693"/>
              <a:gd name="connsiteX98" fmla="*/ 2925152 w 4616694"/>
              <a:gd name="connsiteY98" fmla="*/ 820202 h 4293693"/>
              <a:gd name="connsiteX99" fmla="*/ 2782205 w 4616694"/>
              <a:gd name="connsiteY99" fmla="*/ 786645 h 4293693"/>
              <a:gd name="connsiteX100" fmla="*/ 2753954 w 4616694"/>
              <a:gd name="connsiteY100" fmla="*/ 796775 h 4293693"/>
              <a:gd name="connsiteX101" fmla="*/ 2754352 w 4616694"/>
              <a:gd name="connsiteY101" fmla="*/ 796187 h 4293693"/>
              <a:gd name="connsiteX102" fmla="*/ 2742091 w 4616694"/>
              <a:gd name="connsiteY102" fmla="*/ 801028 h 4293693"/>
              <a:gd name="connsiteX103" fmla="*/ 2715843 w 4616694"/>
              <a:gd name="connsiteY103" fmla="*/ 810440 h 4293693"/>
              <a:gd name="connsiteX104" fmla="*/ 2714129 w 4616694"/>
              <a:gd name="connsiteY104" fmla="*/ 812068 h 4293693"/>
              <a:gd name="connsiteX105" fmla="*/ 2392258 w 4616694"/>
              <a:gd name="connsiteY105" fmla="*/ 939144 h 4293693"/>
              <a:gd name="connsiteX106" fmla="*/ 3082102 w 4616694"/>
              <a:gd name="connsiteY106" fmla="*/ 1407062 h 4293693"/>
              <a:gd name="connsiteX107" fmla="*/ 2804452 w 4616694"/>
              <a:gd name="connsiteY107" fmla="*/ 1816397 h 4293693"/>
              <a:gd name="connsiteX108" fmla="*/ 2041103 w 4616694"/>
              <a:gd name="connsiteY108" fmla="*/ 1298621 h 4293693"/>
              <a:gd name="connsiteX109" fmla="*/ 2052397 w 4616694"/>
              <a:gd name="connsiteY109" fmla="*/ 1261453 h 4293693"/>
              <a:gd name="connsiteX110" fmla="*/ 1963096 w 4616694"/>
              <a:gd name="connsiteY110" fmla="*/ 1043851 h 4293693"/>
              <a:gd name="connsiteX111" fmla="*/ 1727896 w 4616694"/>
              <a:gd name="connsiteY111" fmla="*/ 1041345 h 4293693"/>
              <a:gd name="connsiteX112" fmla="*/ 1697539 w 4616694"/>
              <a:gd name="connsiteY112" fmla="*/ 1065583 h 4293693"/>
              <a:gd name="connsiteX113" fmla="*/ 1601456 w 4616694"/>
              <a:gd name="connsiteY113" fmla="*/ 1000411 h 4293693"/>
              <a:gd name="connsiteX114" fmla="*/ 1745224 w 4616694"/>
              <a:gd name="connsiteY114" fmla="*/ 788456 h 4293693"/>
              <a:gd name="connsiteX115" fmla="*/ 2076487 w 4616694"/>
              <a:gd name="connsiteY115" fmla="*/ 724958 h 4293693"/>
              <a:gd name="connsiteX116" fmla="*/ 2189335 w 4616694"/>
              <a:gd name="connsiteY116" fmla="*/ 801502 h 4293693"/>
              <a:gd name="connsiteX117" fmla="*/ 2646807 w 4616694"/>
              <a:gd name="connsiteY117" fmla="*/ 601362 h 4293693"/>
              <a:gd name="connsiteX118" fmla="*/ 2649048 w 4616694"/>
              <a:gd name="connsiteY118" fmla="*/ 599165 h 4293693"/>
              <a:gd name="connsiteX119" fmla="*/ 2682610 w 4616694"/>
              <a:gd name="connsiteY119" fmla="*/ 585698 h 4293693"/>
              <a:gd name="connsiteX120" fmla="*/ 2698309 w 4616694"/>
              <a:gd name="connsiteY120" fmla="*/ 578829 h 4293693"/>
              <a:gd name="connsiteX121" fmla="*/ 2697779 w 4616694"/>
              <a:gd name="connsiteY121" fmla="*/ 579611 h 4293693"/>
              <a:gd name="connsiteX122" fmla="*/ 2733904 w 4616694"/>
              <a:gd name="connsiteY122" fmla="*/ 565117 h 4293693"/>
              <a:gd name="connsiteX123" fmla="*/ 2912686 w 4616694"/>
              <a:gd name="connsiteY123" fmla="*/ 601974 h 4293693"/>
              <a:gd name="connsiteX124" fmla="*/ 3821114 w 4616694"/>
              <a:gd name="connsiteY124" fmla="*/ 480443 h 4293693"/>
              <a:gd name="connsiteX125" fmla="*/ 3925000 w 4616694"/>
              <a:gd name="connsiteY125" fmla="*/ 568440 h 4293693"/>
              <a:gd name="connsiteX126" fmla="*/ 4507023 w 4616694"/>
              <a:gd name="connsiteY126" fmla="*/ 2824365 h 4293693"/>
              <a:gd name="connsiteX127" fmla="*/ 4462620 w 4616694"/>
              <a:gd name="connsiteY127" fmla="*/ 2941124 h 4293693"/>
              <a:gd name="connsiteX128" fmla="*/ 4211054 w 4616694"/>
              <a:gd name="connsiteY128" fmla="*/ 2770488 h 4293693"/>
              <a:gd name="connsiteX129" fmla="*/ 4226100 w 4616694"/>
              <a:gd name="connsiteY129" fmla="*/ 2730925 h 4293693"/>
              <a:gd name="connsiteX130" fmla="*/ 3724337 w 4616694"/>
              <a:gd name="connsiteY130" fmla="*/ 786092 h 4293693"/>
              <a:gd name="connsiteX131" fmla="*/ 3654131 w 4616694"/>
              <a:gd name="connsiteY131" fmla="*/ 726623 h 4293693"/>
              <a:gd name="connsiteX132" fmla="*/ 3640196 w 4616694"/>
              <a:gd name="connsiteY132" fmla="*/ 346911 h 4293693"/>
              <a:gd name="connsiteX133" fmla="*/ 3748757 w 4616694"/>
              <a:gd name="connsiteY133" fmla="*/ 424223 h 4293693"/>
              <a:gd name="connsiteX134" fmla="*/ 3582673 w 4616694"/>
              <a:gd name="connsiteY134" fmla="*/ 669078 h 4293693"/>
              <a:gd name="connsiteX135" fmla="*/ 3478808 w 4616694"/>
              <a:gd name="connsiteY135" fmla="*/ 595112 h 4293693"/>
              <a:gd name="connsiteX136" fmla="*/ 1588428 w 4616694"/>
              <a:gd name="connsiteY136" fmla="*/ 519401 h 4293693"/>
              <a:gd name="connsiteX137" fmla="*/ 1580829 w 4616694"/>
              <a:gd name="connsiteY137" fmla="*/ 523892 h 4293693"/>
              <a:gd name="connsiteX138" fmla="*/ 1310861 w 4616694"/>
              <a:gd name="connsiteY138" fmla="*/ 340774 h 4293693"/>
              <a:gd name="connsiteX139" fmla="*/ 1310411 w 4616694"/>
              <a:gd name="connsiteY139" fmla="*/ 340073 h 4293693"/>
              <a:gd name="connsiteX140" fmla="*/ 3640196 w 4616694"/>
              <a:gd name="connsiteY140" fmla="*/ 346911 h 42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616694" h="4293693">
                <a:moveTo>
                  <a:pt x="763415" y="1039784"/>
                </a:moveTo>
                <a:cubicBezTo>
                  <a:pt x="776488" y="1052751"/>
                  <a:pt x="784615" y="1070706"/>
                  <a:pt x="784696" y="1090574"/>
                </a:cubicBezTo>
                <a:lnTo>
                  <a:pt x="786230" y="1465780"/>
                </a:lnTo>
                <a:lnTo>
                  <a:pt x="917290" y="1465780"/>
                </a:lnTo>
                <a:lnTo>
                  <a:pt x="917290" y="1800501"/>
                </a:lnTo>
                <a:lnTo>
                  <a:pt x="916562" y="1800501"/>
                </a:lnTo>
                <a:lnTo>
                  <a:pt x="915130" y="1848765"/>
                </a:lnTo>
                <a:cubicBezTo>
                  <a:pt x="901227" y="1991435"/>
                  <a:pt x="821010" y="2120884"/>
                  <a:pt x="696397" y="2196423"/>
                </a:cubicBezTo>
                <a:lnTo>
                  <a:pt x="623138" y="2228349"/>
                </a:lnTo>
                <a:lnTo>
                  <a:pt x="639334" y="2419809"/>
                </a:lnTo>
                <a:cubicBezTo>
                  <a:pt x="718933" y="2955337"/>
                  <a:pt x="1028921" y="3423358"/>
                  <a:pt x="1475757" y="3707996"/>
                </a:cubicBezTo>
                <a:lnTo>
                  <a:pt x="1508497" y="3727003"/>
                </a:lnTo>
                <a:lnTo>
                  <a:pt x="1342037" y="3972413"/>
                </a:lnTo>
                <a:lnTo>
                  <a:pt x="1316740" y="3957726"/>
                </a:lnTo>
                <a:cubicBezTo>
                  <a:pt x="798429" y="3627558"/>
                  <a:pt x="438856" y="3084675"/>
                  <a:pt x="346524" y="2463484"/>
                </a:cubicBezTo>
                <a:lnTo>
                  <a:pt x="327868" y="2242947"/>
                </a:lnTo>
                <a:lnTo>
                  <a:pt x="286992" y="2229535"/>
                </a:lnTo>
                <a:cubicBezTo>
                  <a:pt x="268003" y="2221868"/>
                  <a:pt x="249401" y="2212877"/>
                  <a:pt x="231321" y="2202559"/>
                </a:cubicBezTo>
                <a:cubicBezTo>
                  <a:pt x="86679" y="2120016"/>
                  <a:pt x="-1854" y="1965554"/>
                  <a:pt x="29" y="1799027"/>
                </a:cubicBezTo>
                <a:lnTo>
                  <a:pt x="2890" y="1798989"/>
                </a:lnTo>
                <a:lnTo>
                  <a:pt x="2890" y="1465780"/>
                </a:lnTo>
                <a:lnTo>
                  <a:pt x="136379" y="1465780"/>
                </a:lnTo>
                <a:lnTo>
                  <a:pt x="134856" y="1093231"/>
                </a:lnTo>
                <a:cubicBezTo>
                  <a:pt x="134693" y="1053494"/>
                  <a:pt x="166775" y="1021149"/>
                  <a:pt x="206512" y="1020986"/>
                </a:cubicBezTo>
                <a:lnTo>
                  <a:pt x="278350" y="1020693"/>
                </a:lnTo>
                <a:cubicBezTo>
                  <a:pt x="318086" y="1020530"/>
                  <a:pt x="350432" y="1052612"/>
                  <a:pt x="350594" y="1092349"/>
                </a:cubicBezTo>
                <a:lnTo>
                  <a:pt x="352120" y="1465780"/>
                </a:lnTo>
                <a:lnTo>
                  <a:pt x="570488" y="1465780"/>
                </a:lnTo>
                <a:lnTo>
                  <a:pt x="568958" y="1091456"/>
                </a:lnTo>
                <a:cubicBezTo>
                  <a:pt x="568796" y="1051719"/>
                  <a:pt x="600878" y="1019374"/>
                  <a:pt x="640615" y="1019211"/>
                </a:cubicBezTo>
                <a:lnTo>
                  <a:pt x="712452" y="1018918"/>
                </a:lnTo>
                <a:cubicBezTo>
                  <a:pt x="732320" y="1018837"/>
                  <a:pt x="750341" y="1026816"/>
                  <a:pt x="763415" y="1039784"/>
                </a:cubicBezTo>
                <a:close/>
                <a:moveTo>
                  <a:pt x="4177652" y="2858322"/>
                </a:moveTo>
                <a:lnTo>
                  <a:pt x="4426447" y="3027079"/>
                </a:lnTo>
                <a:lnTo>
                  <a:pt x="4364639" y="3155900"/>
                </a:lnTo>
                <a:cubicBezTo>
                  <a:pt x="3905506" y="4017972"/>
                  <a:pt x="2922313" y="4461447"/>
                  <a:pt x="1972207" y="4235019"/>
                </a:cubicBezTo>
                <a:cubicBezTo>
                  <a:pt x="1794062" y="4192565"/>
                  <a:pt x="1625501" y="4128565"/>
                  <a:pt x="1469054" y="4046156"/>
                </a:cubicBezTo>
                <a:lnTo>
                  <a:pt x="1421310" y="4018437"/>
                </a:lnTo>
                <a:lnTo>
                  <a:pt x="1587770" y="3773027"/>
                </a:lnTo>
                <a:lnTo>
                  <a:pt x="1607068" y="3784230"/>
                </a:lnTo>
                <a:cubicBezTo>
                  <a:pt x="1741940" y="3855276"/>
                  <a:pt x="1887257" y="3910449"/>
                  <a:pt x="2040835" y="3947049"/>
                </a:cubicBezTo>
                <a:cubicBezTo>
                  <a:pt x="2859922" y="4142252"/>
                  <a:pt x="3707533" y="3759933"/>
                  <a:pt x="4103351" y="3016741"/>
                </a:cubicBezTo>
                <a:cubicBezTo>
                  <a:pt x="4128090" y="2970291"/>
                  <a:pt x="4150674" y="2923164"/>
                  <a:pt x="4171125" y="2875486"/>
                </a:cubicBezTo>
                <a:close/>
                <a:moveTo>
                  <a:pt x="1550127" y="1076085"/>
                </a:moveTo>
                <a:lnTo>
                  <a:pt x="1646209" y="1141257"/>
                </a:lnTo>
                <a:lnTo>
                  <a:pt x="1634913" y="1178428"/>
                </a:lnTo>
                <a:cubicBezTo>
                  <a:pt x="1618776" y="1259761"/>
                  <a:pt x="1651277" y="1346555"/>
                  <a:pt x="1724215" y="1396029"/>
                </a:cubicBezTo>
                <a:cubicBezTo>
                  <a:pt x="1797154" y="1445502"/>
                  <a:pt x="1889814" y="1443605"/>
                  <a:pt x="1959415" y="1398536"/>
                </a:cubicBezTo>
                <a:lnTo>
                  <a:pt x="1989773" y="1374295"/>
                </a:lnTo>
                <a:lnTo>
                  <a:pt x="2753123" y="1892071"/>
                </a:lnTo>
                <a:lnTo>
                  <a:pt x="2424816" y="2376089"/>
                </a:lnTo>
                <a:lnTo>
                  <a:pt x="1621626" y="1831289"/>
                </a:lnTo>
                <a:lnTo>
                  <a:pt x="1489129" y="2026628"/>
                </a:lnTo>
                <a:cubicBezTo>
                  <a:pt x="1458622" y="2071603"/>
                  <a:pt x="1397430" y="2083333"/>
                  <a:pt x="1352454" y="2052826"/>
                </a:cubicBezTo>
                <a:lnTo>
                  <a:pt x="1115522" y="1892117"/>
                </a:lnTo>
                <a:cubicBezTo>
                  <a:pt x="1070547" y="1861610"/>
                  <a:pt x="1058817" y="1800418"/>
                  <a:pt x="1089324" y="1755442"/>
                </a:cubicBezTo>
                <a:lnTo>
                  <a:pt x="1221821" y="1560104"/>
                </a:lnTo>
                <a:lnTo>
                  <a:pt x="1221820" y="1560103"/>
                </a:lnTo>
                <a:close/>
                <a:moveTo>
                  <a:pt x="3581017" y="2453627"/>
                </a:moveTo>
                <a:lnTo>
                  <a:pt x="3569720" y="2490798"/>
                </a:lnTo>
                <a:cubicBezTo>
                  <a:pt x="3553583" y="2572131"/>
                  <a:pt x="3586085" y="2658925"/>
                  <a:pt x="3659023" y="2708399"/>
                </a:cubicBezTo>
                <a:cubicBezTo>
                  <a:pt x="3731961" y="2757872"/>
                  <a:pt x="3824621" y="2755975"/>
                  <a:pt x="3894222" y="2710906"/>
                </a:cubicBezTo>
                <a:lnTo>
                  <a:pt x="3924582" y="2686666"/>
                </a:lnTo>
                <a:lnTo>
                  <a:pt x="4020973" y="2752047"/>
                </a:lnTo>
                <a:lnTo>
                  <a:pt x="3692666" y="3236065"/>
                </a:lnTo>
                <a:lnTo>
                  <a:pt x="3560169" y="3431404"/>
                </a:lnTo>
                <a:cubicBezTo>
                  <a:pt x="3529662" y="3476379"/>
                  <a:pt x="3468470" y="3488109"/>
                  <a:pt x="3423494" y="3457602"/>
                </a:cubicBezTo>
                <a:lnTo>
                  <a:pt x="3186562" y="3296893"/>
                </a:lnTo>
                <a:cubicBezTo>
                  <a:pt x="3141586" y="3266386"/>
                  <a:pt x="3129857" y="3205194"/>
                  <a:pt x="3160364" y="3160218"/>
                </a:cubicBezTo>
                <a:lnTo>
                  <a:pt x="3292861" y="2964880"/>
                </a:lnTo>
                <a:lnTo>
                  <a:pt x="2500490" y="2427418"/>
                </a:lnTo>
                <a:lnTo>
                  <a:pt x="2828797" y="1943400"/>
                </a:lnTo>
                <a:close/>
                <a:moveTo>
                  <a:pt x="3939964" y="1298772"/>
                </a:moveTo>
                <a:cubicBezTo>
                  <a:pt x="3994469" y="1335742"/>
                  <a:pt x="4028830" y="1391306"/>
                  <a:pt x="4040320" y="1451252"/>
                </a:cubicBezTo>
                <a:lnTo>
                  <a:pt x="4040201" y="1493626"/>
                </a:lnTo>
                <a:lnTo>
                  <a:pt x="4042337" y="1490477"/>
                </a:lnTo>
                <a:lnTo>
                  <a:pt x="4023660" y="2045715"/>
                </a:lnTo>
                <a:lnTo>
                  <a:pt x="4152571" y="2133156"/>
                </a:lnTo>
                <a:cubicBezTo>
                  <a:pt x="4261582" y="2207097"/>
                  <a:pt x="4290011" y="2355408"/>
                  <a:pt x="4216070" y="2464419"/>
                </a:cubicBezTo>
                <a:lnTo>
                  <a:pt x="4162217" y="2543813"/>
                </a:lnTo>
                <a:lnTo>
                  <a:pt x="4072302" y="2676373"/>
                </a:lnTo>
                <a:lnTo>
                  <a:pt x="3975910" y="2610991"/>
                </a:lnTo>
                <a:lnTo>
                  <a:pt x="3987205" y="2573823"/>
                </a:lnTo>
                <a:cubicBezTo>
                  <a:pt x="4003342" y="2492490"/>
                  <a:pt x="3970841" y="2405695"/>
                  <a:pt x="3897903" y="2356221"/>
                </a:cubicBezTo>
                <a:cubicBezTo>
                  <a:pt x="3824965" y="2306748"/>
                  <a:pt x="3732304" y="2308646"/>
                  <a:pt x="3662703" y="2353715"/>
                </a:cubicBezTo>
                <a:lnTo>
                  <a:pt x="3632347" y="2377954"/>
                </a:lnTo>
                <a:lnTo>
                  <a:pt x="2880126" y="1867726"/>
                </a:lnTo>
                <a:lnTo>
                  <a:pt x="3157776" y="1458391"/>
                </a:lnTo>
                <a:lnTo>
                  <a:pt x="3848336" y="1926794"/>
                </a:lnTo>
                <a:lnTo>
                  <a:pt x="3847262" y="1537503"/>
                </a:lnTo>
                <a:lnTo>
                  <a:pt x="3845658" y="1539868"/>
                </a:lnTo>
                <a:lnTo>
                  <a:pt x="3844531" y="1507215"/>
                </a:lnTo>
                <a:cubicBezTo>
                  <a:pt x="3833685" y="1460684"/>
                  <a:pt x="3804815" y="1416873"/>
                  <a:pt x="3760493" y="1386810"/>
                </a:cubicBezTo>
                <a:lnTo>
                  <a:pt x="3380951" y="1129368"/>
                </a:lnTo>
                <a:lnTo>
                  <a:pt x="3478402" y="985697"/>
                </a:lnTo>
                <a:close/>
                <a:moveTo>
                  <a:pt x="2912686" y="601974"/>
                </a:moveTo>
                <a:lnTo>
                  <a:pt x="3402728" y="934367"/>
                </a:lnTo>
                <a:lnTo>
                  <a:pt x="3305277" y="1078039"/>
                </a:lnTo>
                <a:lnTo>
                  <a:pt x="2925152" y="820202"/>
                </a:lnTo>
                <a:cubicBezTo>
                  <a:pt x="2880830" y="790139"/>
                  <a:pt x="2829449" y="779516"/>
                  <a:pt x="2782205" y="786645"/>
                </a:cubicBezTo>
                <a:lnTo>
                  <a:pt x="2753954" y="796775"/>
                </a:lnTo>
                <a:lnTo>
                  <a:pt x="2754352" y="796187"/>
                </a:lnTo>
                <a:lnTo>
                  <a:pt x="2742091" y="801028"/>
                </a:lnTo>
                <a:lnTo>
                  <a:pt x="2715843" y="810440"/>
                </a:lnTo>
                <a:lnTo>
                  <a:pt x="2714129" y="812068"/>
                </a:lnTo>
                <a:lnTo>
                  <a:pt x="2392258" y="939144"/>
                </a:lnTo>
                <a:lnTo>
                  <a:pt x="3082102" y="1407062"/>
                </a:lnTo>
                <a:lnTo>
                  <a:pt x="2804452" y="1816397"/>
                </a:lnTo>
                <a:lnTo>
                  <a:pt x="2041103" y="1298621"/>
                </a:lnTo>
                <a:lnTo>
                  <a:pt x="2052397" y="1261453"/>
                </a:lnTo>
                <a:cubicBezTo>
                  <a:pt x="2068535" y="1180120"/>
                  <a:pt x="2036034" y="1093325"/>
                  <a:pt x="1963096" y="1043851"/>
                </a:cubicBezTo>
                <a:cubicBezTo>
                  <a:pt x="1890158" y="994378"/>
                  <a:pt x="1797497" y="996276"/>
                  <a:pt x="1727896" y="1041345"/>
                </a:cubicBezTo>
                <a:lnTo>
                  <a:pt x="1697539" y="1065583"/>
                </a:lnTo>
                <a:lnTo>
                  <a:pt x="1601456" y="1000411"/>
                </a:lnTo>
                <a:lnTo>
                  <a:pt x="1745224" y="788456"/>
                </a:lnTo>
                <a:cubicBezTo>
                  <a:pt x="1819166" y="679446"/>
                  <a:pt x="1967477" y="651017"/>
                  <a:pt x="2076487" y="724958"/>
                </a:cubicBezTo>
                <a:lnTo>
                  <a:pt x="2189335" y="801502"/>
                </a:lnTo>
                <a:lnTo>
                  <a:pt x="2646807" y="601362"/>
                </a:lnTo>
                <a:lnTo>
                  <a:pt x="2649048" y="599165"/>
                </a:lnTo>
                <a:lnTo>
                  <a:pt x="2682610" y="585698"/>
                </a:lnTo>
                <a:lnTo>
                  <a:pt x="2698309" y="578829"/>
                </a:lnTo>
                <a:lnTo>
                  <a:pt x="2697779" y="579611"/>
                </a:lnTo>
                <a:lnTo>
                  <a:pt x="2733904" y="565117"/>
                </a:lnTo>
                <a:cubicBezTo>
                  <a:pt x="2793850" y="553625"/>
                  <a:pt x="2858181" y="565004"/>
                  <a:pt x="2912686" y="601974"/>
                </a:cubicBezTo>
                <a:close/>
                <a:moveTo>
                  <a:pt x="3821114" y="480443"/>
                </a:moveTo>
                <a:lnTo>
                  <a:pt x="3925000" y="568440"/>
                </a:lnTo>
                <a:cubicBezTo>
                  <a:pt x="4553336" y="1147732"/>
                  <a:pt x="4770207" y="2034263"/>
                  <a:pt x="4507023" y="2824365"/>
                </a:cubicBezTo>
                <a:lnTo>
                  <a:pt x="4462620" y="2941124"/>
                </a:lnTo>
                <a:lnTo>
                  <a:pt x="4211054" y="2770488"/>
                </a:lnTo>
                <a:lnTo>
                  <a:pt x="4226100" y="2730925"/>
                </a:lnTo>
                <a:cubicBezTo>
                  <a:pt x="4452991" y="2049778"/>
                  <a:pt x="4266027" y="1285499"/>
                  <a:pt x="3724337" y="786092"/>
                </a:cubicBezTo>
                <a:lnTo>
                  <a:pt x="3654131" y="726623"/>
                </a:lnTo>
                <a:close/>
                <a:moveTo>
                  <a:pt x="3640196" y="346911"/>
                </a:moveTo>
                <a:lnTo>
                  <a:pt x="3748757" y="424223"/>
                </a:lnTo>
                <a:lnTo>
                  <a:pt x="3582673" y="669078"/>
                </a:lnTo>
                <a:lnTo>
                  <a:pt x="3478808" y="595112"/>
                </a:lnTo>
                <a:cubicBezTo>
                  <a:pt x="2914693" y="227961"/>
                  <a:pt x="2187983" y="194289"/>
                  <a:pt x="1588428" y="519401"/>
                </a:cubicBezTo>
                <a:lnTo>
                  <a:pt x="1580829" y="523892"/>
                </a:lnTo>
                <a:lnTo>
                  <a:pt x="1310861" y="340774"/>
                </a:lnTo>
                <a:lnTo>
                  <a:pt x="1310411" y="340073"/>
                </a:lnTo>
                <a:cubicBezTo>
                  <a:pt x="2029661" y="-121515"/>
                  <a:pt x="2942223" y="-107360"/>
                  <a:pt x="3640196" y="3469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FEAC7A-2D8C-DA9F-CBCC-6DBAD7B95AEF}"/>
              </a:ext>
            </a:extLst>
          </p:cNvPr>
          <p:cNvSpPr txBox="1"/>
          <p:nvPr/>
        </p:nvSpPr>
        <p:spPr>
          <a:xfrm>
            <a:off x="689924" y="5701766"/>
            <a:ext cx="432048" cy="830997"/>
          </a:xfrm>
          <a:prstGeom prst="rect">
            <a:avLst/>
          </a:prstGeom>
          <a:noFill/>
        </p:spPr>
        <p:txBody>
          <a:bodyPr wrap="square" lIns="0" tIns="0" rIns="0" bIns="0" rtlCol="0" anchor="ctr">
            <a:spAutoFit/>
          </a:bodyPr>
          <a:lstStyle/>
          <a:p>
            <a:r>
              <a:rPr lang="en-US" altLang="ko-KR" sz="5400" b="1" dirty="0">
                <a:solidFill>
                  <a:srgbClr val="0070C0"/>
                </a:solidFill>
                <a:cs typeface="Arial" pitchFamily="34" charset="0"/>
              </a:rPr>
              <a:t>6</a:t>
            </a:r>
            <a:endParaRPr lang="ko-KR" altLang="en-US" sz="5400" b="1" dirty="0">
              <a:solidFill>
                <a:srgbClr val="0070C0"/>
              </a:solidFill>
              <a:cs typeface="Arial" pitchFamily="34" charset="0"/>
            </a:endParaRPr>
          </a:p>
        </p:txBody>
      </p:sp>
      <p:sp>
        <p:nvSpPr>
          <p:cNvPr id="4" name="Rectangle 3">
            <a:extLst>
              <a:ext uri="{FF2B5EF4-FFF2-40B4-BE49-F238E27FC236}">
                <a16:creationId xmlns:a16="http://schemas.microsoft.com/office/drawing/2014/main" id="{4947CFFE-DF84-50E7-02B7-61D1D5CE3849}"/>
              </a:ext>
            </a:extLst>
          </p:cNvPr>
          <p:cNvSpPr/>
          <p:nvPr/>
        </p:nvSpPr>
        <p:spPr>
          <a:xfrm>
            <a:off x="1237534" y="5847255"/>
            <a:ext cx="54000" cy="54001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 name="TextBox 4">
            <a:extLst>
              <a:ext uri="{FF2B5EF4-FFF2-40B4-BE49-F238E27FC236}">
                <a16:creationId xmlns:a16="http://schemas.microsoft.com/office/drawing/2014/main" id="{416E306D-9A49-88F1-C297-C6521B0B86D4}"/>
              </a:ext>
            </a:extLst>
          </p:cNvPr>
          <p:cNvSpPr txBox="1"/>
          <p:nvPr/>
        </p:nvSpPr>
        <p:spPr>
          <a:xfrm>
            <a:off x="1401335" y="5930054"/>
            <a:ext cx="1844752"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Conclusion</a:t>
            </a:r>
            <a:r>
              <a:rPr lang="fr-FR" dirty="0"/>
              <a:t> </a:t>
            </a:r>
          </a:p>
        </p:txBody>
      </p:sp>
    </p:spTree>
    <p:extLst>
      <p:ext uri="{BB962C8B-B14F-4D97-AF65-F5344CB8AC3E}">
        <p14:creationId xmlns:p14="http://schemas.microsoft.com/office/powerpoint/2010/main" val="416908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79B87-4AA7-436A-A28E-213168C1C67B}"/>
              </a:ext>
            </a:extLst>
          </p:cNvPr>
          <p:cNvSpPr>
            <a:spLocks noGrp="1"/>
          </p:cNvSpPr>
          <p:nvPr>
            <p:ph type="title"/>
          </p:nvPr>
        </p:nvSpPr>
        <p:spPr>
          <a:xfrm>
            <a:off x="961535" y="339738"/>
            <a:ext cx="3940250" cy="950509"/>
          </a:xfrm>
        </p:spPr>
        <p:txBody>
          <a:bodyPr rtlCol="0">
            <a:normAutofit/>
          </a:bodyPr>
          <a:lstStyle/>
          <a:p>
            <a:pPr algn="ctr">
              <a:lnSpc>
                <a:spcPct val="100000"/>
              </a:lnSpc>
              <a:spcBef>
                <a:spcPts val="0"/>
              </a:spcBef>
              <a:buClr>
                <a:srgbClr val="000000"/>
              </a:buClr>
            </a:pPr>
            <a:r>
              <a:rPr lang="fr-FR" altLang="ko-K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Introduction </a:t>
            </a:r>
          </a:p>
        </p:txBody>
      </p:sp>
      <p:sp>
        <p:nvSpPr>
          <p:cNvPr id="25" name="Espace réservé du texte 24">
            <a:extLst>
              <a:ext uri="{FF2B5EF4-FFF2-40B4-BE49-F238E27FC236}">
                <a16:creationId xmlns:a16="http://schemas.microsoft.com/office/drawing/2014/main" id="{37B0312A-C970-4CA1-A36F-1BB0C930FBEF}"/>
              </a:ext>
            </a:extLst>
          </p:cNvPr>
          <p:cNvSpPr>
            <a:spLocks noGrp="1"/>
          </p:cNvSpPr>
          <p:nvPr>
            <p:ph type="body" sz="quarter" idx="17"/>
          </p:nvPr>
        </p:nvSpPr>
        <p:spPr>
          <a:xfrm>
            <a:off x="163424" y="1155335"/>
            <a:ext cx="11655290" cy="4950683"/>
          </a:xfrm>
        </p:spPr>
        <p:txBody>
          <a:bodyPr rtlCol="0">
            <a:noAutofit/>
          </a:bodyPr>
          <a:lstStyle/>
          <a:p>
            <a:pPr marL="342900" marR="0" lvl="0" indent="-342900" algn="l" defTabSz="914400" rtl="0" eaLnBrk="1" fontAlgn="auto" latinLnBrk="0" hangingPunct="1">
              <a:lnSpc>
                <a:spcPct val="250000"/>
              </a:lnSpc>
              <a:spcBef>
                <a:spcPts val="0"/>
              </a:spcBef>
              <a:spcAft>
                <a:spcPts val="0"/>
              </a:spcAft>
              <a:buClr>
                <a:srgbClr val="0070C0"/>
              </a:buClr>
              <a:buSzTx/>
              <a:buFont typeface="Wingdings" panose="05000000000000000000" pitchFamily="2" charset="2"/>
              <a:buChar char="q"/>
              <a:tabLst/>
              <a:defRPr/>
            </a:pPr>
            <a:r>
              <a:rPr lang="fr-FR" sz="2000" b="0" i="0" dirty="0">
                <a:solidFill>
                  <a:schemeClr val="tx1"/>
                </a:solidFill>
                <a:effectLst/>
                <a:latin typeface="Times New Roman" panose="02020603050405020304" pitchFamily="18" charset="0"/>
                <a:cs typeface="Times New Roman" panose="02020603050405020304" pitchFamily="18" charset="0"/>
              </a:rPr>
              <a:t>Les entreprises industrielles, telles que celles produisant des câblages automobiles, font face à un environnement en constante évolution</a:t>
            </a:r>
          </a:p>
          <a:p>
            <a:pPr marL="342900" marR="0" lvl="0" indent="-342900" algn="l" defTabSz="914400" rtl="0" eaLnBrk="1" fontAlgn="auto" latinLnBrk="0" hangingPunct="1">
              <a:lnSpc>
                <a:spcPct val="250000"/>
              </a:lnSpc>
              <a:spcBef>
                <a:spcPts val="0"/>
              </a:spcBef>
              <a:spcAft>
                <a:spcPts val="0"/>
              </a:spcAft>
              <a:buClr>
                <a:srgbClr val="0070C0"/>
              </a:buClr>
              <a:buSzTx/>
              <a:buFont typeface="Wingdings" panose="05000000000000000000" pitchFamily="2" charset="2"/>
              <a:buChar char="q"/>
              <a:tabLst/>
              <a:defRPr/>
            </a:pPr>
            <a:r>
              <a:rPr lang="fr-FR" sz="2000" dirty="0">
                <a:solidFill>
                  <a:schemeClr val="tx1"/>
                </a:solidFill>
                <a:latin typeface="Times New Roman" panose="02020603050405020304" pitchFamily="18" charset="0"/>
                <a:cs typeface="Times New Roman" panose="02020603050405020304" pitchFamily="18" charset="0"/>
              </a:rPr>
              <a:t>Les exigences des clients sont particulièrement élevées car ils recherchent des produits à la fois innovants, fiables et sécurisés, tandis </a:t>
            </a:r>
            <a:r>
              <a:rPr lang="fr-FR" sz="2000" b="0" i="0" dirty="0">
                <a:solidFill>
                  <a:schemeClr val="tx1"/>
                </a:solidFill>
                <a:effectLst/>
                <a:latin typeface="Times New Roman" panose="02020603050405020304" pitchFamily="18" charset="0"/>
                <a:cs typeface="Times New Roman" panose="02020603050405020304" pitchFamily="18" charset="0"/>
              </a:rPr>
              <a:t>que les normes environnementales strictes et les avancées technologiques accroissent la pression pour innover. </a:t>
            </a:r>
          </a:p>
          <a:p>
            <a:pPr marL="342900" indent="-342900">
              <a:lnSpc>
                <a:spcPct val="250000"/>
              </a:lnSpc>
              <a:spcBef>
                <a:spcPts val="0"/>
              </a:spcBef>
              <a:buClr>
                <a:srgbClr val="0070C0"/>
              </a:buClr>
              <a:buFont typeface="Wingdings" panose="05000000000000000000" pitchFamily="2" charset="2"/>
              <a:buChar char="q"/>
              <a:defRPr/>
            </a:pPr>
            <a:r>
              <a:rPr lang="fr-FR" sz="2000" dirty="0">
                <a:solidFill>
                  <a:schemeClr val="tx1"/>
                </a:solidFill>
                <a:latin typeface="Times New Roman" panose="02020603050405020304" pitchFamily="18" charset="0"/>
                <a:cs typeface="Times New Roman" panose="02020603050405020304" pitchFamily="18" charset="0"/>
              </a:rPr>
              <a:t>Le stage d’initiation chez METS Group </a:t>
            </a:r>
            <a:r>
              <a:rPr lang="fr-FR" sz="2000" dirty="0" err="1">
                <a:solidFill>
                  <a:schemeClr val="tx1"/>
                </a:solidFill>
                <a:latin typeface="Times New Roman" panose="02020603050405020304" pitchFamily="18" charset="0"/>
                <a:cs typeface="Times New Roman" panose="02020603050405020304" pitchFamily="18" charset="0"/>
              </a:rPr>
              <a:t>Draxelmaier</a:t>
            </a:r>
            <a:r>
              <a:rPr lang="fr-FR" sz="2000" dirty="0">
                <a:solidFill>
                  <a:schemeClr val="tx1"/>
                </a:solidFill>
                <a:latin typeface="Times New Roman" panose="02020603050405020304" pitchFamily="18" charset="0"/>
                <a:cs typeface="Times New Roman" panose="02020603050405020304" pitchFamily="18" charset="0"/>
              </a:rPr>
              <a:t> situé à la zone industrielle de </a:t>
            </a:r>
            <a:r>
              <a:rPr lang="fr-FR" sz="2000" dirty="0" err="1">
                <a:solidFill>
                  <a:schemeClr val="tx1"/>
                </a:solidFill>
                <a:latin typeface="Times New Roman" panose="02020603050405020304" pitchFamily="18" charset="0"/>
                <a:cs typeface="Times New Roman" panose="02020603050405020304" pitchFamily="18" charset="0"/>
              </a:rPr>
              <a:t>sousse</a:t>
            </a:r>
            <a:r>
              <a:rPr lang="fr-FR" sz="2000" dirty="0">
                <a:solidFill>
                  <a:schemeClr val="tx1"/>
                </a:solidFill>
                <a:latin typeface="Times New Roman" panose="02020603050405020304" pitchFamily="18" charset="0"/>
                <a:cs typeface="Times New Roman" panose="02020603050405020304" pitchFamily="18" charset="0"/>
              </a:rPr>
              <a:t>, reconnue pour son expertise dans le domaine, offre une opportunité d'apprendre et de participer à ces défis de l'industrie.</a:t>
            </a:r>
            <a:endParaRPr lang="fr-FR" sz="2000" dirty="0">
              <a:solidFill>
                <a:schemeClr val="tx1"/>
              </a:solidFill>
            </a:endParaRPr>
          </a:p>
          <a:p>
            <a:pPr marL="342900" marR="0" lvl="0" indent="-342900" algn="l" defTabSz="914400" rtl="0" eaLnBrk="1" fontAlgn="auto" latinLnBrk="0" hangingPunct="1">
              <a:lnSpc>
                <a:spcPct val="250000"/>
              </a:lnSpc>
              <a:spcBef>
                <a:spcPts val="0"/>
              </a:spcBef>
              <a:spcAft>
                <a:spcPts val="0"/>
              </a:spcAft>
              <a:buClr>
                <a:srgbClr val="0070C0"/>
              </a:buClr>
              <a:buSzTx/>
              <a:buFont typeface="Wingdings" panose="05000000000000000000" pitchFamily="2" charset="2"/>
              <a:buChar char="q"/>
              <a:tabLst/>
              <a:defRPr/>
            </a:pPr>
            <a:endParaRPr lang="fr-FR" sz="2000" b="0" i="0" dirty="0">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250000"/>
              </a:lnSpc>
              <a:spcBef>
                <a:spcPts val="0"/>
              </a:spcBef>
              <a:spcAft>
                <a:spcPts val="0"/>
              </a:spcAft>
              <a:buClr>
                <a:srgbClr val="0070C0"/>
              </a:buClr>
              <a:buSzTx/>
              <a:buFont typeface="Wingdings" panose="05000000000000000000" pitchFamily="2" charset="2"/>
              <a:buChar char="q"/>
              <a:tabLst/>
              <a:defRPr/>
            </a:pPr>
            <a:endParaRPr lang="fr-FR" sz="2400" dirty="0">
              <a:solidFill>
                <a:schemeClr val="tx1"/>
              </a:solidFill>
              <a:latin typeface="Times New Roman" panose="02020603050405020304" pitchFamily="18"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rtlCol="0"/>
          <a:lstStyle/>
          <a:p>
            <a:pPr rtl="0"/>
            <a:fld id="{D495E168-DA5E-4888-8D8A-92B118324C14}" type="slidenum">
              <a:rPr lang="fr-FR" smtClean="0"/>
              <a:pPr rtl="0"/>
              <a:t>3</a:t>
            </a:fld>
            <a:endParaRPr lang="fr-FR" dirty="0"/>
          </a:p>
        </p:txBody>
      </p:sp>
    </p:spTree>
    <p:extLst>
      <p:ext uri="{BB962C8B-B14F-4D97-AF65-F5344CB8AC3E}">
        <p14:creationId xmlns:p14="http://schemas.microsoft.com/office/powerpoint/2010/main" val="202353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p:txBody>
          <a:bodyPr rtlCol="0">
            <a:noAutofit/>
          </a:bodyPr>
          <a:lstStyle/>
          <a:p>
            <a:pPr algn="l"/>
            <a:r>
              <a:rPr lang="fr-F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Présentation de l’entreprise METS</a:t>
            </a:r>
          </a:p>
        </p:txBody>
      </p:sp>
      <p:sp>
        <p:nvSpPr>
          <p:cNvPr id="7" name="Espace réservé du texte 6">
            <a:extLst>
              <a:ext uri="{FF2B5EF4-FFF2-40B4-BE49-F238E27FC236}">
                <a16:creationId xmlns:a16="http://schemas.microsoft.com/office/drawing/2014/main" id="{B0CA970E-796E-4258-8457-D1CEF7B4B866}"/>
              </a:ext>
            </a:extLst>
          </p:cNvPr>
          <p:cNvSpPr>
            <a:spLocks noGrp="1"/>
          </p:cNvSpPr>
          <p:nvPr>
            <p:ph type="body" idx="20"/>
          </p:nvPr>
        </p:nvSpPr>
        <p:spPr>
          <a:xfrm>
            <a:off x="453651" y="2200464"/>
            <a:ext cx="5807242" cy="4017943"/>
          </a:xfrm>
        </p:spPr>
        <p:txBody>
          <a:bodyPr rtlCol="0">
            <a:normAutofit fontScale="62500" lnSpcReduction="20000"/>
          </a:bodyPr>
          <a:lstStyle/>
          <a:p>
            <a:pPr algn="just" rtl="0">
              <a:lnSpc>
                <a:spcPct val="120000"/>
              </a:lnSpc>
              <a:buFont typeface="Wingdings" panose="05000000000000000000" pitchFamily="2" charset="2"/>
              <a:buChar char="q"/>
            </a:pPr>
            <a:r>
              <a:rPr lang="fr-FR" sz="2600" dirty="0">
                <a:solidFill>
                  <a:schemeClr val="tx1"/>
                </a:solidFill>
              </a:rPr>
              <a:t> </a:t>
            </a:r>
            <a:r>
              <a:rPr lang="fr-FR" sz="3600" dirty="0">
                <a:solidFill>
                  <a:schemeClr val="tx1"/>
                </a:solidFill>
                <a:latin typeface="Times New Roman" panose="02020603050405020304" pitchFamily="18" charset="0"/>
                <a:cs typeface="Times New Roman" panose="02020603050405020304" pitchFamily="18" charset="0"/>
              </a:rPr>
              <a:t>METS(Manufacture Électrotechnique de Sousse) est l'une des fiertés du Groupe étant la première société créée par le Groupe DRÄXLMAIER en Tunisie en 1974</a:t>
            </a:r>
          </a:p>
          <a:p>
            <a:pPr marL="0" indent="0" algn="just" rtl="0">
              <a:lnSpc>
                <a:spcPct val="120000"/>
              </a:lnSpc>
              <a:buNone/>
            </a:pPr>
            <a:endParaRPr lang="fr-FR" sz="3800" dirty="0">
              <a:solidFill>
                <a:schemeClr val="tx1"/>
              </a:solidFill>
            </a:endParaRPr>
          </a:p>
          <a:p>
            <a:pPr algn="just" rtl="0">
              <a:buFont typeface="Wingdings" panose="05000000000000000000" pitchFamily="2" charset="2"/>
              <a:buChar char="q"/>
            </a:pPr>
            <a:r>
              <a:rPr lang="fr-FR" sz="2600" dirty="0">
                <a:solidFill>
                  <a:schemeClr val="tx1"/>
                </a:solidFill>
              </a:rPr>
              <a:t> </a:t>
            </a:r>
            <a:r>
              <a:rPr lang="fr-FR" sz="3600" dirty="0">
                <a:solidFill>
                  <a:schemeClr val="tx1"/>
                </a:solidFill>
                <a:latin typeface="Times New Roman" panose="02020603050405020304" pitchFamily="18" charset="0"/>
                <a:cs typeface="Times New Roman" panose="02020603050405020304" pitchFamily="18" charset="0"/>
              </a:rPr>
              <a:t>Son capital social en 2021 est de 4,6 millions d'euros</a:t>
            </a:r>
          </a:p>
          <a:p>
            <a:pPr marL="0" indent="0" algn="just" rtl="0">
              <a:buNone/>
            </a:pPr>
            <a:endParaRPr lang="fr-FR" sz="3800" dirty="0">
              <a:solidFill>
                <a:schemeClr val="tx1"/>
              </a:solidFill>
            </a:endParaRPr>
          </a:p>
          <a:p>
            <a:pPr algn="just" rtl="0">
              <a:buFont typeface="Wingdings" panose="05000000000000000000" pitchFamily="2" charset="2"/>
              <a:buChar char="q"/>
            </a:pPr>
            <a:r>
              <a:rPr lang="fr-FR" sz="3800" dirty="0">
                <a:solidFill>
                  <a:schemeClr val="tx1"/>
                </a:solidFill>
              </a:rPr>
              <a:t> </a:t>
            </a:r>
            <a:r>
              <a:rPr lang="fr-FR" sz="3600" dirty="0">
                <a:solidFill>
                  <a:schemeClr val="tx1"/>
                </a:solidFill>
                <a:latin typeface="Times New Roman" panose="02020603050405020304" pitchFamily="18" charset="0"/>
                <a:cs typeface="Times New Roman" panose="02020603050405020304" pitchFamily="18" charset="0"/>
              </a:rPr>
              <a:t>Elle est spécialisée dans la production et l’assemblage des faisceaux de câbles pour l’industrie des automobiles allemande.</a:t>
            </a:r>
          </a:p>
        </p:txBody>
      </p:sp>
      <p:sp>
        <p:nvSpPr>
          <p:cNvPr id="17" name="Espace réservé du texte 16">
            <a:extLst>
              <a:ext uri="{FF2B5EF4-FFF2-40B4-BE49-F238E27FC236}">
                <a16:creationId xmlns:a16="http://schemas.microsoft.com/office/drawing/2014/main" id="{663B63A5-075F-4429-8F7A-8E50D3497170}"/>
              </a:ext>
            </a:extLst>
          </p:cNvPr>
          <p:cNvSpPr>
            <a:spLocks noGrp="1"/>
          </p:cNvSpPr>
          <p:nvPr>
            <p:ph type="body" sz="quarter" idx="21"/>
          </p:nvPr>
        </p:nvSpPr>
        <p:spPr>
          <a:xfrm>
            <a:off x="6820473" y="2212364"/>
            <a:ext cx="5596379" cy="3140362"/>
          </a:xfrm>
        </p:spPr>
        <p:txBody>
          <a:bodyPr rtlCol="0">
            <a:normAutofit/>
          </a:bodyPr>
          <a:lstStyle/>
          <a:p>
            <a:pPr algn="just" rtl="0">
              <a:buFont typeface="Wingdings" panose="05000000000000000000" pitchFamily="2" charset="2"/>
              <a:buChar char="q"/>
            </a:pPr>
            <a:r>
              <a:rPr lang="fr-FR" sz="2400" dirty="0">
                <a:solidFill>
                  <a:schemeClr val="tx1"/>
                </a:solidFill>
              </a:rPr>
              <a:t> </a:t>
            </a:r>
            <a:r>
              <a:rPr lang="fr-FR" sz="2300" dirty="0">
                <a:solidFill>
                  <a:schemeClr val="tx1"/>
                </a:solidFill>
                <a:latin typeface="Times New Roman" panose="02020603050405020304" pitchFamily="18" charset="0"/>
                <a:cs typeface="Times New Roman" panose="02020603050405020304" pitchFamily="18" charset="0"/>
              </a:rPr>
              <a:t>Parmi ses clients : </a:t>
            </a:r>
          </a:p>
          <a:p>
            <a:pPr marL="0" indent="0" algn="just" rtl="0">
              <a:buNone/>
            </a:pPr>
            <a:endParaRPr lang="fr-FR" sz="2400" dirty="0">
              <a:solidFill>
                <a:schemeClr val="tx1"/>
              </a:solidFill>
            </a:endParaRPr>
          </a:p>
          <a:p>
            <a:pPr algn="just">
              <a:buFont typeface="Wingdings" panose="05000000000000000000" pitchFamily="2" charset="2"/>
              <a:buChar char="q"/>
            </a:pPr>
            <a:r>
              <a:rPr lang="fr-FR" sz="2400" dirty="0">
                <a:solidFill>
                  <a:schemeClr val="tx1"/>
                </a:solidFill>
              </a:rPr>
              <a:t> </a:t>
            </a:r>
            <a:r>
              <a:rPr lang="fr-FR" sz="2300" dirty="0">
                <a:solidFill>
                  <a:schemeClr val="tx1"/>
                </a:solidFill>
                <a:latin typeface="Times New Roman" panose="02020603050405020304" pitchFamily="18" charset="0"/>
                <a:cs typeface="Times New Roman" panose="02020603050405020304" pitchFamily="18" charset="0"/>
              </a:rPr>
              <a:t>BMW</a:t>
            </a:r>
          </a:p>
          <a:p>
            <a:pPr algn="just">
              <a:buFont typeface="Wingdings" panose="05000000000000000000" pitchFamily="2" charset="2"/>
              <a:buChar char="q"/>
            </a:pPr>
            <a:r>
              <a:rPr lang="fr-FR" sz="2400" dirty="0">
                <a:solidFill>
                  <a:schemeClr val="tx1"/>
                </a:solidFill>
                <a:latin typeface="Times New Roman" panose="02020603050405020304" pitchFamily="18" charset="0"/>
                <a:cs typeface="Times New Roman" panose="02020603050405020304" pitchFamily="18" charset="0"/>
              </a:rPr>
              <a:t> </a:t>
            </a:r>
            <a:r>
              <a:rPr lang="fr-FR" sz="2300" dirty="0">
                <a:solidFill>
                  <a:schemeClr val="tx1"/>
                </a:solidFill>
                <a:latin typeface="Times New Roman" panose="02020603050405020304" pitchFamily="18" charset="0"/>
                <a:cs typeface="Times New Roman" panose="02020603050405020304" pitchFamily="18" charset="0"/>
              </a:rPr>
              <a:t>Lamborghini</a:t>
            </a:r>
          </a:p>
          <a:p>
            <a:pPr algn="just">
              <a:buFont typeface="Wingdings" panose="05000000000000000000" pitchFamily="2" charset="2"/>
              <a:buChar char="q"/>
            </a:pPr>
            <a:r>
              <a:rPr lang="fr-FR" sz="2400" dirty="0">
                <a:solidFill>
                  <a:schemeClr val="tx1"/>
                </a:solidFill>
                <a:latin typeface="Times New Roman" panose="02020603050405020304" pitchFamily="18" charset="0"/>
                <a:cs typeface="Times New Roman" panose="02020603050405020304" pitchFamily="18" charset="0"/>
              </a:rPr>
              <a:t> </a:t>
            </a:r>
            <a:r>
              <a:rPr lang="fr-FR" sz="2300" dirty="0">
                <a:solidFill>
                  <a:schemeClr val="tx1"/>
                </a:solidFill>
                <a:latin typeface="Times New Roman" panose="02020603050405020304" pitchFamily="18" charset="0"/>
                <a:cs typeface="Times New Roman" panose="02020603050405020304" pitchFamily="18" charset="0"/>
              </a:rPr>
              <a:t>MERCEDES BENZ </a:t>
            </a: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4</a:t>
            </a:fld>
            <a:endParaRPr lang="fr-FR" dirty="0"/>
          </a:p>
        </p:txBody>
      </p:sp>
      <p:grpSp>
        <p:nvGrpSpPr>
          <p:cNvPr id="4" name="Group 3">
            <a:extLst>
              <a:ext uri="{FF2B5EF4-FFF2-40B4-BE49-F238E27FC236}">
                <a16:creationId xmlns:a16="http://schemas.microsoft.com/office/drawing/2014/main" id="{F2244B50-135E-9E36-56B0-86625C6371A0}"/>
              </a:ext>
            </a:extLst>
          </p:cNvPr>
          <p:cNvGrpSpPr/>
          <p:nvPr/>
        </p:nvGrpSpPr>
        <p:grpSpPr>
          <a:xfrm rot="17957739">
            <a:off x="8843120" y="4486810"/>
            <a:ext cx="1237840" cy="2383818"/>
            <a:chOff x="4929203" y="1548735"/>
            <a:chExt cx="2306845" cy="4442491"/>
          </a:xfrm>
        </p:grpSpPr>
        <p:sp>
          <p:nvSpPr>
            <p:cNvPr id="6" name="Freeform: Shape 5">
              <a:extLst>
                <a:ext uri="{FF2B5EF4-FFF2-40B4-BE49-F238E27FC236}">
                  <a16:creationId xmlns:a16="http://schemas.microsoft.com/office/drawing/2014/main" id="{FEA41BF1-38D2-34FF-ACEC-72A091C8F533}"/>
                </a:ext>
              </a:extLst>
            </p:cNvPr>
            <p:cNvSpPr/>
            <p:nvPr/>
          </p:nvSpPr>
          <p:spPr>
            <a:xfrm>
              <a:off x="4929203" y="1552574"/>
              <a:ext cx="1157272" cy="4438652"/>
            </a:xfrm>
            <a:custGeom>
              <a:avLst/>
              <a:gdLst>
                <a:gd name="connsiteX0" fmla="*/ 501932 w 1157272"/>
                <a:gd name="connsiteY0" fmla="*/ 4181319 h 4438652"/>
                <a:gd name="connsiteX1" fmla="*/ 491678 w 1157272"/>
                <a:gd name="connsiteY1" fmla="*/ 4218918 h 4438652"/>
                <a:gd name="connsiteX2" fmla="*/ 529765 w 1157272"/>
                <a:gd name="connsiteY2" fmla="*/ 4279956 h 4438652"/>
                <a:gd name="connsiteX3" fmla="*/ 915523 w 1157272"/>
                <a:gd name="connsiteY3" fmla="*/ 4353202 h 4438652"/>
                <a:gd name="connsiteX4" fmla="*/ 925777 w 1157272"/>
                <a:gd name="connsiteY4" fmla="*/ 4327321 h 4438652"/>
                <a:gd name="connsiteX5" fmla="*/ 877924 w 1157272"/>
                <a:gd name="connsiteY5" fmla="*/ 4301930 h 4438652"/>
                <a:gd name="connsiteX6" fmla="*/ 558086 w 1157272"/>
                <a:gd name="connsiteY6" fmla="*/ 4204757 h 4438652"/>
                <a:gd name="connsiteX7" fmla="*/ 501932 w 1157272"/>
                <a:gd name="connsiteY7" fmla="*/ 4181319 h 4438652"/>
                <a:gd name="connsiteX8" fmla="*/ 322725 w 1157272"/>
                <a:gd name="connsiteY8" fmla="*/ 2274016 h 4438652"/>
                <a:gd name="connsiteX9" fmla="*/ 318331 w 1157272"/>
                <a:gd name="connsiteY9" fmla="*/ 2301849 h 4438652"/>
                <a:gd name="connsiteX10" fmla="*/ 332004 w 1157272"/>
                <a:gd name="connsiteY10" fmla="*/ 2664168 h 4438652"/>
                <a:gd name="connsiteX11" fmla="*/ 346164 w 1157272"/>
                <a:gd name="connsiteY11" fmla="*/ 2860954 h 4438652"/>
                <a:gd name="connsiteX12" fmla="*/ 387671 w 1157272"/>
                <a:gd name="connsiteY12" fmla="*/ 3158329 h 4438652"/>
                <a:gd name="connsiteX13" fmla="*/ 423805 w 1157272"/>
                <a:gd name="connsiteY13" fmla="*/ 3360485 h 4438652"/>
                <a:gd name="connsiteX14" fmla="*/ 431618 w 1157272"/>
                <a:gd name="connsiteY14" fmla="*/ 3398084 h 4438652"/>
                <a:gd name="connsiteX15" fmla="*/ 472635 w 1157272"/>
                <a:gd name="connsiteY15" fmla="*/ 2963009 h 4438652"/>
                <a:gd name="connsiteX16" fmla="*/ 484843 w 1157272"/>
                <a:gd name="connsiteY16" fmla="*/ 2676864 h 4438652"/>
                <a:gd name="connsiteX17" fmla="*/ 487285 w 1157272"/>
                <a:gd name="connsiteY17" fmla="*/ 2385836 h 4438652"/>
                <a:gd name="connsiteX18" fmla="*/ 465311 w 1157272"/>
                <a:gd name="connsiteY18" fmla="*/ 2349215 h 4438652"/>
                <a:gd name="connsiteX19" fmla="*/ 348118 w 1157272"/>
                <a:gd name="connsiteY19" fmla="*/ 2284759 h 4438652"/>
                <a:gd name="connsiteX20" fmla="*/ 322725 w 1157272"/>
                <a:gd name="connsiteY20" fmla="*/ 2274016 h 4438652"/>
                <a:gd name="connsiteX21" fmla="*/ 366185 w 1157272"/>
                <a:gd name="connsiteY21" fmla="*/ 1299856 h 4438652"/>
                <a:gd name="connsiteX22" fmla="*/ 326632 w 1157272"/>
                <a:gd name="connsiteY22" fmla="*/ 1629947 h 4438652"/>
                <a:gd name="connsiteX23" fmla="*/ 317843 w 1157272"/>
                <a:gd name="connsiteY23" fmla="*/ 2087485 h 4438652"/>
                <a:gd name="connsiteX24" fmla="*/ 327608 w 1157272"/>
                <a:gd name="connsiteY24" fmla="*/ 2117760 h 4438652"/>
                <a:gd name="connsiteX25" fmla="*/ 488260 w 1157272"/>
                <a:gd name="connsiteY25" fmla="*/ 2226162 h 4438652"/>
                <a:gd name="connsiteX26" fmla="*/ 366185 w 1157272"/>
                <a:gd name="connsiteY26" fmla="*/ 1299856 h 4438652"/>
                <a:gd name="connsiteX27" fmla="*/ 883030 w 1157272"/>
                <a:gd name="connsiteY27" fmla="*/ 0 h 4438652"/>
                <a:gd name="connsiteX28" fmla="*/ 1157272 w 1157272"/>
                <a:gd name="connsiteY28" fmla="*/ 0 h 4438652"/>
                <a:gd name="connsiteX29" fmla="*/ 1157272 w 1157272"/>
                <a:gd name="connsiteY29" fmla="*/ 1031538 h 4438652"/>
                <a:gd name="connsiteX30" fmla="*/ 981076 w 1157272"/>
                <a:gd name="connsiteY30" fmla="*/ 1039593 h 4438652"/>
                <a:gd name="connsiteX31" fmla="*/ 785145 w 1157272"/>
                <a:gd name="connsiteY31" fmla="*/ 1058636 h 4438652"/>
                <a:gd name="connsiteX32" fmla="*/ 478493 w 1157272"/>
                <a:gd name="connsiteY32" fmla="*/ 1144577 h 4438652"/>
                <a:gd name="connsiteX33" fmla="*/ 428197 w 1157272"/>
                <a:gd name="connsiteY33" fmla="*/ 1241749 h 4438652"/>
                <a:gd name="connsiteX34" fmla="*/ 580547 w 1157272"/>
                <a:gd name="connsiteY34" fmla="*/ 1632390 h 4438652"/>
                <a:gd name="connsiteX35" fmla="*/ 664048 w 1157272"/>
                <a:gd name="connsiteY35" fmla="*/ 1673896 h 4438652"/>
                <a:gd name="connsiteX36" fmla="*/ 1081544 w 1157272"/>
                <a:gd name="connsiteY36" fmla="*/ 1648993 h 4438652"/>
                <a:gd name="connsiteX37" fmla="*/ 1157272 w 1157272"/>
                <a:gd name="connsiteY37" fmla="*/ 1649199 h 4438652"/>
                <a:gd name="connsiteX38" fmla="*/ 1157272 w 1157272"/>
                <a:gd name="connsiteY38" fmla="*/ 3256840 h 4438652"/>
                <a:gd name="connsiteX39" fmla="*/ 1043946 w 1157272"/>
                <a:gd name="connsiteY39" fmla="*/ 3251104 h 4438652"/>
                <a:gd name="connsiteX40" fmla="*/ 615218 w 1157272"/>
                <a:gd name="connsiteY40" fmla="*/ 3161259 h 4438652"/>
                <a:gd name="connsiteX41" fmla="*/ 586897 w 1157272"/>
                <a:gd name="connsiteY41" fmla="*/ 3175418 h 4438652"/>
                <a:gd name="connsiteX42" fmla="*/ 561016 w 1157272"/>
                <a:gd name="connsiteY42" fmla="*/ 3274056 h 4438652"/>
                <a:gd name="connsiteX43" fmla="*/ 521464 w 1157272"/>
                <a:gd name="connsiteY43" fmla="*/ 3550922 h 4438652"/>
                <a:gd name="connsiteX44" fmla="*/ 592267 w 1157272"/>
                <a:gd name="connsiteY44" fmla="*/ 3686669 h 4438652"/>
                <a:gd name="connsiteX45" fmla="*/ 1037507 w 1157272"/>
                <a:gd name="connsiteY45" fmla="*/ 3812194 h 4438652"/>
                <a:gd name="connsiteX46" fmla="*/ 1157272 w 1157272"/>
                <a:gd name="connsiteY46" fmla="*/ 3818087 h 4438652"/>
                <a:gd name="connsiteX47" fmla="*/ 1157272 w 1157272"/>
                <a:gd name="connsiteY47" fmla="*/ 4438652 h 4438652"/>
                <a:gd name="connsiteX48" fmla="*/ 730193 w 1157272"/>
                <a:gd name="connsiteY48" fmla="*/ 4438652 h 4438652"/>
                <a:gd name="connsiteX49" fmla="*/ 269237 w 1157272"/>
                <a:gd name="connsiteY49" fmla="*/ 3977696 h 4438652"/>
                <a:gd name="connsiteX50" fmla="*/ 269237 w 1157272"/>
                <a:gd name="connsiteY50" fmla="*/ 1360894 h 4438652"/>
                <a:gd name="connsiteX51" fmla="*/ 101261 w 1157272"/>
                <a:gd name="connsiteY51" fmla="*/ 1458066 h 4438652"/>
                <a:gd name="connsiteX52" fmla="*/ 9949 w 1157272"/>
                <a:gd name="connsiteY52" fmla="*/ 1433650 h 4438652"/>
                <a:gd name="connsiteX53" fmla="*/ 8973 w 1157272"/>
                <a:gd name="connsiteY53" fmla="*/ 1432186 h 4438652"/>
                <a:gd name="connsiteX54" fmla="*/ 33388 w 1157272"/>
                <a:gd name="connsiteY54" fmla="*/ 1340874 h 4438652"/>
                <a:gd name="connsiteX55" fmla="*/ 269237 w 1157272"/>
                <a:gd name="connsiteY55" fmla="*/ 1205126 h 4438652"/>
                <a:gd name="connsiteX56" fmla="*/ 269237 w 1157272"/>
                <a:gd name="connsiteY56" fmla="*/ 613794 h 4438652"/>
                <a:gd name="connsiteX57" fmla="*/ 883030 w 1157272"/>
                <a:gd name="connsiteY57" fmla="*/ 0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57272" h="4438652">
                  <a:moveTo>
                    <a:pt x="501932" y="4181319"/>
                  </a:moveTo>
                  <a:cubicBezTo>
                    <a:pt x="485818" y="4190108"/>
                    <a:pt x="493142" y="4206710"/>
                    <a:pt x="491678" y="4218918"/>
                  </a:cubicBezTo>
                  <a:cubicBezTo>
                    <a:pt x="491678" y="4254565"/>
                    <a:pt x="488260" y="4268725"/>
                    <a:pt x="529765" y="4279956"/>
                  </a:cubicBezTo>
                  <a:cubicBezTo>
                    <a:pt x="666001" y="4316091"/>
                    <a:pt x="775380" y="4339529"/>
                    <a:pt x="915523" y="4353202"/>
                  </a:cubicBezTo>
                  <a:cubicBezTo>
                    <a:pt x="935055" y="4355154"/>
                    <a:pt x="931637" y="4341970"/>
                    <a:pt x="925777" y="4327321"/>
                  </a:cubicBezTo>
                  <a:cubicBezTo>
                    <a:pt x="916011" y="4302417"/>
                    <a:pt x="898920" y="4302906"/>
                    <a:pt x="877924" y="4301930"/>
                  </a:cubicBezTo>
                  <a:cubicBezTo>
                    <a:pt x="744129" y="4283862"/>
                    <a:pt x="688950" y="4267261"/>
                    <a:pt x="558086" y="4204757"/>
                  </a:cubicBezTo>
                  <a:cubicBezTo>
                    <a:pt x="546368" y="4197433"/>
                    <a:pt x="517557" y="4173017"/>
                    <a:pt x="501932" y="4181319"/>
                  </a:cubicBezTo>
                  <a:close/>
                  <a:moveTo>
                    <a:pt x="322725" y="2274016"/>
                  </a:moveTo>
                  <a:cubicBezTo>
                    <a:pt x="313449" y="2279875"/>
                    <a:pt x="317843" y="2292571"/>
                    <a:pt x="318331" y="2301849"/>
                  </a:cubicBezTo>
                  <a:cubicBezTo>
                    <a:pt x="322725" y="2425877"/>
                    <a:pt x="326145" y="2540140"/>
                    <a:pt x="332004" y="2664168"/>
                  </a:cubicBezTo>
                  <a:cubicBezTo>
                    <a:pt x="334933" y="2730088"/>
                    <a:pt x="340305" y="2795521"/>
                    <a:pt x="346164" y="2860954"/>
                  </a:cubicBezTo>
                  <a:cubicBezTo>
                    <a:pt x="355442" y="2960079"/>
                    <a:pt x="376440" y="3059204"/>
                    <a:pt x="387671" y="3158329"/>
                  </a:cubicBezTo>
                  <a:cubicBezTo>
                    <a:pt x="396949" y="3240851"/>
                    <a:pt x="407203" y="3274056"/>
                    <a:pt x="423805" y="3360485"/>
                  </a:cubicBezTo>
                  <a:cubicBezTo>
                    <a:pt x="429176" y="3352672"/>
                    <a:pt x="431618" y="3400038"/>
                    <a:pt x="431618" y="3398084"/>
                  </a:cubicBezTo>
                  <a:cubicBezTo>
                    <a:pt x="452126" y="3253547"/>
                    <a:pt x="462381" y="3108033"/>
                    <a:pt x="472635" y="2963009"/>
                  </a:cubicBezTo>
                  <a:cubicBezTo>
                    <a:pt x="479471" y="2867790"/>
                    <a:pt x="480449" y="2772083"/>
                    <a:pt x="484843" y="2676864"/>
                  </a:cubicBezTo>
                  <a:cubicBezTo>
                    <a:pt x="490215" y="2576762"/>
                    <a:pt x="486307" y="2485939"/>
                    <a:pt x="487285" y="2385836"/>
                  </a:cubicBezTo>
                  <a:cubicBezTo>
                    <a:pt x="487285" y="2367770"/>
                    <a:pt x="480449" y="2357515"/>
                    <a:pt x="465311" y="2349215"/>
                  </a:cubicBezTo>
                  <a:cubicBezTo>
                    <a:pt x="429176" y="2328217"/>
                    <a:pt x="384253" y="2305756"/>
                    <a:pt x="348118" y="2284759"/>
                  </a:cubicBezTo>
                  <a:cubicBezTo>
                    <a:pt x="340305" y="2280364"/>
                    <a:pt x="332493" y="2268156"/>
                    <a:pt x="322725" y="2274016"/>
                  </a:cubicBezTo>
                  <a:close/>
                  <a:moveTo>
                    <a:pt x="366185" y="1299856"/>
                  </a:moveTo>
                  <a:cubicBezTo>
                    <a:pt x="344698" y="1415583"/>
                    <a:pt x="330051" y="1513243"/>
                    <a:pt x="326632" y="1629947"/>
                  </a:cubicBezTo>
                  <a:cubicBezTo>
                    <a:pt x="322237" y="1787179"/>
                    <a:pt x="313937" y="1929764"/>
                    <a:pt x="317843" y="2087485"/>
                  </a:cubicBezTo>
                  <a:cubicBezTo>
                    <a:pt x="318331" y="2098716"/>
                    <a:pt x="317355" y="2109946"/>
                    <a:pt x="327608" y="2117760"/>
                  </a:cubicBezTo>
                  <a:cubicBezTo>
                    <a:pt x="375463" y="2152429"/>
                    <a:pt x="433082" y="2186610"/>
                    <a:pt x="488260" y="2226162"/>
                  </a:cubicBezTo>
                  <a:cubicBezTo>
                    <a:pt x="480934" y="1895094"/>
                    <a:pt x="460427" y="1609927"/>
                    <a:pt x="366185" y="1299856"/>
                  </a:cubicBezTo>
                  <a:close/>
                  <a:moveTo>
                    <a:pt x="883030" y="0"/>
                  </a:moveTo>
                  <a:lnTo>
                    <a:pt x="1157272" y="0"/>
                  </a:lnTo>
                  <a:lnTo>
                    <a:pt x="1157272" y="1031538"/>
                  </a:lnTo>
                  <a:lnTo>
                    <a:pt x="981076" y="1039593"/>
                  </a:lnTo>
                  <a:cubicBezTo>
                    <a:pt x="916010" y="1043255"/>
                    <a:pt x="850333" y="1048626"/>
                    <a:pt x="785145" y="1058636"/>
                  </a:cubicBezTo>
                  <a:cubicBezTo>
                    <a:pt x="679672" y="1074750"/>
                    <a:pt x="575176" y="1096235"/>
                    <a:pt x="478493" y="1144577"/>
                  </a:cubicBezTo>
                  <a:cubicBezTo>
                    <a:pt x="436987" y="1165575"/>
                    <a:pt x="420873" y="1197314"/>
                    <a:pt x="428197" y="1241749"/>
                  </a:cubicBezTo>
                  <a:cubicBezTo>
                    <a:pt x="450171" y="1374567"/>
                    <a:pt x="501931" y="1523987"/>
                    <a:pt x="580547" y="1632390"/>
                  </a:cubicBezTo>
                  <a:cubicBezTo>
                    <a:pt x="601056" y="1660713"/>
                    <a:pt x="629378" y="1678291"/>
                    <a:pt x="664048" y="1673896"/>
                  </a:cubicBezTo>
                  <a:cubicBezTo>
                    <a:pt x="802724" y="1656317"/>
                    <a:pt x="942378" y="1655341"/>
                    <a:pt x="1081544" y="1648993"/>
                  </a:cubicBezTo>
                  <a:lnTo>
                    <a:pt x="1157272" y="1649199"/>
                  </a:lnTo>
                  <a:lnTo>
                    <a:pt x="1157272" y="3256840"/>
                  </a:lnTo>
                  <a:lnTo>
                    <a:pt x="1043946" y="3251104"/>
                  </a:lnTo>
                  <a:cubicBezTo>
                    <a:pt x="895991" y="3237432"/>
                    <a:pt x="751454" y="3224249"/>
                    <a:pt x="615218" y="3161259"/>
                  </a:cubicBezTo>
                  <a:cubicBezTo>
                    <a:pt x="599592" y="3153933"/>
                    <a:pt x="590803" y="3158329"/>
                    <a:pt x="586897" y="3175418"/>
                  </a:cubicBezTo>
                  <a:cubicBezTo>
                    <a:pt x="578595" y="3208623"/>
                    <a:pt x="567853" y="3240851"/>
                    <a:pt x="561016" y="3274056"/>
                  </a:cubicBezTo>
                  <a:cubicBezTo>
                    <a:pt x="541484" y="3365367"/>
                    <a:pt x="532207" y="3458144"/>
                    <a:pt x="521464" y="3550922"/>
                  </a:cubicBezTo>
                  <a:cubicBezTo>
                    <a:pt x="514139" y="3614401"/>
                    <a:pt x="535624" y="3659324"/>
                    <a:pt x="592267" y="3686669"/>
                  </a:cubicBezTo>
                  <a:cubicBezTo>
                    <a:pt x="731068" y="3754055"/>
                    <a:pt x="875635" y="3795622"/>
                    <a:pt x="1037507" y="3812194"/>
                  </a:cubicBezTo>
                  <a:lnTo>
                    <a:pt x="1157272" y="3818087"/>
                  </a:lnTo>
                  <a:lnTo>
                    <a:pt x="1157272" y="4438652"/>
                  </a:lnTo>
                  <a:lnTo>
                    <a:pt x="730193" y="4438652"/>
                  </a:lnTo>
                  <a:cubicBezTo>
                    <a:pt x="476764" y="4438652"/>
                    <a:pt x="269237" y="4231125"/>
                    <a:pt x="269237" y="3977696"/>
                  </a:cubicBezTo>
                  <a:lnTo>
                    <a:pt x="269237" y="1360894"/>
                  </a:lnTo>
                  <a:lnTo>
                    <a:pt x="101261" y="1458066"/>
                  </a:lnTo>
                  <a:cubicBezTo>
                    <a:pt x="69522" y="1476621"/>
                    <a:pt x="28505" y="1465390"/>
                    <a:pt x="9949" y="1433650"/>
                  </a:cubicBezTo>
                  <a:lnTo>
                    <a:pt x="8973" y="1432186"/>
                  </a:lnTo>
                  <a:cubicBezTo>
                    <a:pt x="-9583" y="1400446"/>
                    <a:pt x="1648" y="1359429"/>
                    <a:pt x="33388" y="1340874"/>
                  </a:cubicBezTo>
                  <a:lnTo>
                    <a:pt x="269237" y="1205126"/>
                  </a:lnTo>
                  <a:lnTo>
                    <a:pt x="269237" y="613794"/>
                  </a:lnTo>
                  <a:cubicBezTo>
                    <a:pt x="269237" y="276378"/>
                    <a:pt x="545614" y="0"/>
                    <a:pt x="883030" y="0"/>
                  </a:cubicBezTo>
                  <a:close/>
                </a:path>
              </a:pathLst>
            </a:custGeom>
            <a:solidFill>
              <a:schemeClr val="accent4">
                <a:lumMod val="75000"/>
              </a:schemeClr>
            </a:solidFill>
            <a:ln w="7536" cap="flat">
              <a:noFill/>
              <a:prstDash val="solid"/>
              <a:miter/>
            </a:ln>
          </p:spPr>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DCFE4341-05B0-A95D-5695-A9754F67969D}"/>
                </a:ext>
              </a:extLst>
            </p:cNvPr>
            <p:cNvSpPr/>
            <p:nvPr/>
          </p:nvSpPr>
          <p:spPr>
            <a:xfrm>
              <a:off x="6078138" y="1548735"/>
              <a:ext cx="1157910" cy="4438653"/>
            </a:xfrm>
            <a:custGeom>
              <a:avLst/>
              <a:gdLst>
                <a:gd name="connsiteX0" fmla="*/ 698718 w 1157909"/>
                <a:gd name="connsiteY0" fmla="*/ 4181319 h 4438652"/>
                <a:gd name="connsiteX1" fmla="*/ 642563 w 1157909"/>
                <a:gd name="connsiteY1" fmla="*/ 4204757 h 4438652"/>
                <a:gd name="connsiteX2" fmla="*/ 322727 w 1157909"/>
                <a:gd name="connsiteY2" fmla="*/ 4301929 h 4438652"/>
                <a:gd name="connsiteX3" fmla="*/ 274872 w 1157909"/>
                <a:gd name="connsiteY3" fmla="*/ 4326833 h 4438652"/>
                <a:gd name="connsiteX4" fmla="*/ 285128 w 1157909"/>
                <a:gd name="connsiteY4" fmla="*/ 4352713 h 4438652"/>
                <a:gd name="connsiteX5" fmla="*/ 670885 w 1157909"/>
                <a:gd name="connsiteY5" fmla="*/ 4279468 h 4438652"/>
                <a:gd name="connsiteX6" fmla="*/ 708971 w 1157909"/>
                <a:gd name="connsiteY6" fmla="*/ 4218430 h 4438652"/>
                <a:gd name="connsiteX7" fmla="*/ 698718 w 1157909"/>
                <a:gd name="connsiteY7" fmla="*/ 4181319 h 4438652"/>
                <a:gd name="connsiteX8" fmla="*/ 871821 w 1157909"/>
                <a:gd name="connsiteY8" fmla="*/ 2275665 h 4438652"/>
                <a:gd name="connsiteX9" fmla="*/ 854974 w 1157909"/>
                <a:gd name="connsiteY9" fmla="*/ 2279388 h 4438652"/>
                <a:gd name="connsiteX10" fmla="*/ 720691 w 1157909"/>
                <a:gd name="connsiteY10" fmla="*/ 2354097 h 4438652"/>
                <a:gd name="connsiteX11" fmla="*/ 706042 w 1157909"/>
                <a:gd name="connsiteY11" fmla="*/ 2381443 h 4438652"/>
                <a:gd name="connsiteX12" fmla="*/ 708484 w 1157909"/>
                <a:gd name="connsiteY12" fmla="*/ 2565533 h 4438652"/>
                <a:gd name="connsiteX13" fmla="*/ 717761 w 1157909"/>
                <a:gd name="connsiteY13" fmla="*/ 2816030 h 4438652"/>
                <a:gd name="connsiteX14" fmla="*/ 731433 w 1157909"/>
                <a:gd name="connsiteY14" fmla="*/ 3056275 h 4438652"/>
                <a:gd name="connsiteX15" fmla="*/ 768546 w 1157909"/>
                <a:gd name="connsiteY15" fmla="*/ 3376599 h 4438652"/>
                <a:gd name="connsiteX16" fmla="*/ 778311 w 1157909"/>
                <a:gd name="connsiteY16" fmla="*/ 3379041 h 4438652"/>
                <a:gd name="connsiteX17" fmla="*/ 809563 w 1157909"/>
                <a:gd name="connsiteY17" fmla="*/ 3153934 h 4438652"/>
                <a:gd name="connsiteX18" fmla="*/ 847650 w 1157909"/>
                <a:gd name="connsiteY18" fmla="*/ 2872184 h 4438652"/>
                <a:gd name="connsiteX19" fmla="*/ 863276 w 1157909"/>
                <a:gd name="connsiteY19" fmla="*/ 2648543 h 4438652"/>
                <a:gd name="connsiteX20" fmla="*/ 875483 w 1157909"/>
                <a:gd name="connsiteY20" fmla="*/ 2292084 h 4438652"/>
                <a:gd name="connsiteX21" fmla="*/ 871821 w 1157909"/>
                <a:gd name="connsiteY21" fmla="*/ 2275665 h 4438652"/>
                <a:gd name="connsiteX22" fmla="*/ 828607 w 1157909"/>
                <a:gd name="connsiteY22" fmla="*/ 1298880 h 4438652"/>
                <a:gd name="connsiteX23" fmla="*/ 774404 w 1157909"/>
                <a:gd name="connsiteY23" fmla="*/ 1494200 h 4438652"/>
                <a:gd name="connsiteX24" fmla="*/ 732411 w 1157909"/>
                <a:gd name="connsiteY24" fmla="*/ 1796946 h 4438652"/>
                <a:gd name="connsiteX25" fmla="*/ 716786 w 1157909"/>
                <a:gd name="connsiteY25" fmla="*/ 1985430 h 4438652"/>
                <a:gd name="connsiteX26" fmla="*/ 706530 w 1157909"/>
                <a:gd name="connsiteY26" fmla="*/ 2202724 h 4438652"/>
                <a:gd name="connsiteX27" fmla="*/ 728993 w 1157909"/>
                <a:gd name="connsiteY27" fmla="*/ 2213467 h 4438652"/>
                <a:gd name="connsiteX28" fmla="*/ 853510 w 1157909"/>
                <a:gd name="connsiteY28" fmla="*/ 2129967 h 4438652"/>
                <a:gd name="connsiteX29" fmla="*/ 875484 w 1157909"/>
                <a:gd name="connsiteY29" fmla="*/ 2078207 h 4438652"/>
                <a:gd name="connsiteX30" fmla="*/ 867671 w 1157909"/>
                <a:gd name="connsiteY30" fmla="*/ 1557679 h 4438652"/>
                <a:gd name="connsiteX31" fmla="*/ 843744 w 1157909"/>
                <a:gd name="connsiteY31" fmla="*/ 1367242 h 4438652"/>
                <a:gd name="connsiteX32" fmla="*/ 828607 w 1157909"/>
                <a:gd name="connsiteY32" fmla="*/ 1298880 h 4438652"/>
                <a:gd name="connsiteX33" fmla="*/ 0 w 1157909"/>
                <a:gd name="connsiteY33" fmla="*/ 0 h 4438652"/>
                <a:gd name="connsiteX34" fmla="*/ 344923 w 1157909"/>
                <a:gd name="connsiteY34" fmla="*/ 0 h 4438652"/>
                <a:gd name="connsiteX35" fmla="*/ 958717 w 1157909"/>
                <a:gd name="connsiteY35" fmla="*/ 613794 h 4438652"/>
                <a:gd name="connsiteX36" fmla="*/ 958717 w 1157909"/>
                <a:gd name="connsiteY36" fmla="*/ 1245166 h 4438652"/>
                <a:gd name="connsiteX37" fmla="*/ 1124739 w 1157909"/>
                <a:gd name="connsiteY37" fmla="*/ 1340874 h 4438652"/>
                <a:gd name="connsiteX38" fmla="*/ 1149154 w 1157909"/>
                <a:gd name="connsiteY38" fmla="*/ 1432186 h 4438652"/>
                <a:gd name="connsiteX39" fmla="*/ 1148177 w 1157909"/>
                <a:gd name="connsiteY39" fmla="*/ 1433650 h 4438652"/>
                <a:gd name="connsiteX40" fmla="*/ 1056865 w 1157909"/>
                <a:gd name="connsiteY40" fmla="*/ 1458066 h 4438652"/>
                <a:gd name="connsiteX41" fmla="*/ 958229 w 1157909"/>
                <a:gd name="connsiteY41" fmla="*/ 1401423 h 4438652"/>
                <a:gd name="connsiteX42" fmla="*/ 958229 w 1157909"/>
                <a:gd name="connsiteY42" fmla="*/ 3977696 h 4438652"/>
                <a:gd name="connsiteX43" fmla="*/ 497273 w 1157909"/>
                <a:gd name="connsiteY43" fmla="*/ 4438652 h 4438652"/>
                <a:gd name="connsiteX44" fmla="*/ 0 w 1157909"/>
                <a:gd name="connsiteY44" fmla="*/ 4438652 h 4438652"/>
                <a:gd name="connsiteX45" fmla="*/ 0 w 1157909"/>
                <a:gd name="connsiteY45" fmla="*/ 3818087 h 4438652"/>
                <a:gd name="connsiteX46" fmla="*/ 48301 w 1157909"/>
                <a:gd name="connsiteY46" fmla="*/ 3820464 h 4438652"/>
                <a:gd name="connsiteX47" fmla="*/ 260225 w 1157909"/>
                <a:gd name="connsiteY47" fmla="*/ 3798978 h 4438652"/>
                <a:gd name="connsiteX48" fmla="*/ 616197 w 1157909"/>
                <a:gd name="connsiteY48" fmla="*/ 3681787 h 4438652"/>
                <a:gd name="connsiteX49" fmla="*/ 673816 w 1157909"/>
                <a:gd name="connsiteY49" fmla="*/ 3581196 h 4438652"/>
                <a:gd name="connsiteX50" fmla="*/ 667468 w 1157909"/>
                <a:gd name="connsiteY50" fmla="*/ 3482559 h 4438652"/>
                <a:gd name="connsiteX51" fmla="*/ 610337 w 1157909"/>
                <a:gd name="connsiteY51" fmla="*/ 3175906 h 4438652"/>
                <a:gd name="connsiteX52" fmla="*/ 598740 w 1157909"/>
                <a:gd name="connsiteY52" fmla="*/ 3158205 h 4438652"/>
                <a:gd name="connsiteX53" fmla="*/ 579086 w 1157909"/>
                <a:gd name="connsiteY53" fmla="*/ 3163211 h 4438652"/>
                <a:gd name="connsiteX54" fmla="*/ 64423 w 1157909"/>
                <a:gd name="connsiteY54" fmla="*/ 3260100 h 4438652"/>
                <a:gd name="connsiteX55" fmla="*/ 0 w 1157909"/>
                <a:gd name="connsiteY55" fmla="*/ 3256840 h 4438652"/>
                <a:gd name="connsiteX56" fmla="*/ 0 w 1157909"/>
                <a:gd name="connsiteY56" fmla="*/ 1649199 h 4438652"/>
                <a:gd name="connsiteX57" fmla="*/ 148402 w 1157909"/>
                <a:gd name="connsiteY57" fmla="*/ 1649603 h 4438652"/>
                <a:gd name="connsiteX58" fmla="*/ 372533 w 1157909"/>
                <a:gd name="connsiteY58" fmla="*/ 1661200 h 4438652"/>
                <a:gd name="connsiteX59" fmla="*/ 530254 w 1157909"/>
                <a:gd name="connsiteY59" fmla="*/ 1673408 h 4438652"/>
                <a:gd name="connsiteX60" fmla="*/ 618636 w 1157909"/>
                <a:gd name="connsiteY60" fmla="*/ 1629460 h 4438652"/>
                <a:gd name="connsiteX61" fmla="*/ 768056 w 1157909"/>
                <a:gd name="connsiteY61" fmla="*/ 1240773 h 4438652"/>
                <a:gd name="connsiteX62" fmla="*/ 723133 w 1157909"/>
                <a:gd name="connsiteY62" fmla="*/ 1145554 h 4438652"/>
                <a:gd name="connsiteX63" fmla="*/ 593244 w 1157909"/>
                <a:gd name="connsiteY63" fmla="*/ 1097211 h 4438652"/>
                <a:gd name="connsiteX64" fmla="*/ 16073 w 1157909"/>
                <a:gd name="connsiteY64" fmla="*/ 1030803 h 4438652"/>
                <a:gd name="connsiteX65" fmla="*/ 0 w 1157909"/>
                <a:gd name="connsiteY65" fmla="*/ 1031538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57909" h="4438652">
                  <a:moveTo>
                    <a:pt x="698718" y="4181319"/>
                  </a:moveTo>
                  <a:cubicBezTo>
                    <a:pt x="683580" y="4173017"/>
                    <a:pt x="654771" y="4197921"/>
                    <a:pt x="642563" y="4204757"/>
                  </a:cubicBezTo>
                  <a:cubicBezTo>
                    <a:pt x="511699" y="4267260"/>
                    <a:pt x="456032" y="4283862"/>
                    <a:pt x="322727" y="4301929"/>
                  </a:cubicBezTo>
                  <a:cubicBezTo>
                    <a:pt x="301729" y="4302906"/>
                    <a:pt x="284638" y="4302417"/>
                    <a:pt x="274872" y="4326833"/>
                  </a:cubicBezTo>
                  <a:cubicBezTo>
                    <a:pt x="269012" y="4341482"/>
                    <a:pt x="265594" y="4354666"/>
                    <a:pt x="285128" y="4352713"/>
                  </a:cubicBezTo>
                  <a:cubicBezTo>
                    <a:pt x="425269" y="4339041"/>
                    <a:pt x="534648" y="4315602"/>
                    <a:pt x="670885" y="4279468"/>
                  </a:cubicBezTo>
                  <a:cubicBezTo>
                    <a:pt x="712389" y="4268725"/>
                    <a:pt x="708971" y="4254565"/>
                    <a:pt x="708971" y="4218430"/>
                  </a:cubicBezTo>
                  <a:cubicBezTo>
                    <a:pt x="707507" y="4206710"/>
                    <a:pt x="715319" y="4189620"/>
                    <a:pt x="698718" y="4181319"/>
                  </a:cubicBezTo>
                  <a:close/>
                  <a:moveTo>
                    <a:pt x="871821" y="2275665"/>
                  </a:moveTo>
                  <a:cubicBezTo>
                    <a:pt x="869013" y="2273040"/>
                    <a:pt x="864008" y="2273772"/>
                    <a:pt x="854974" y="2279388"/>
                  </a:cubicBezTo>
                  <a:cubicBezTo>
                    <a:pt x="813957" y="2304779"/>
                    <a:pt x="762686" y="2329683"/>
                    <a:pt x="720691" y="2354097"/>
                  </a:cubicBezTo>
                  <a:cubicBezTo>
                    <a:pt x="709460" y="2360445"/>
                    <a:pt x="706042" y="2369235"/>
                    <a:pt x="706042" y="2381443"/>
                  </a:cubicBezTo>
                  <a:cubicBezTo>
                    <a:pt x="706530" y="2442968"/>
                    <a:pt x="702624" y="2504495"/>
                    <a:pt x="708484" y="2565533"/>
                  </a:cubicBezTo>
                  <a:cubicBezTo>
                    <a:pt x="717273" y="2652450"/>
                    <a:pt x="709949" y="2729602"/>
                    <a:pt x="717761" y="2816030"/>
                  </a:cubicBezTo>
                  <a:cubicBezTo>
                    <a:pt x="724598" y="2895623"/>
                    <a:pt x="727039" y="2976193"/>
                    <a:pt x="731433" y="3056275"/>
                  </a:cubicBezTo>
                  <a:cubicBezTo>
                    <a:pt x="738759" y="3176885"/>
                    <a:pt x="750966" y="3247687"/>
                    <a:pt x="768546" y="3376599"/>
                  </a:cubicBezTo>
                  <a:cubicBezTo>
                    <a:pt x="772940" y="3355114"/>
                    <a:pt x="776358" y="3391736"/>
                    <a:pt x="778311" y="3379041"/>
                  </a:cubicBezTo>
                  <a:cubicBezTo>
                    <a:pt x="789054" y="3304331"/>
                    <a:pt x="800773" y="3229133"/>
                    <a:pt x="809563" y="3153934"/>
                  </a:cubicBezTo>
                  <a:cubicBezTo>
                    <a:pt x="820305" y="3060180"/>
                    <a:pt x="839838" y="2966427"/>
                    <a:pt x="847650" y="2872184"/>
                  </a:cubicBezTo>
                  <a:cubicBezTo>
                    <a:pt x="853998" y="2797962"/>
                    <a:pt x="858392" y="2723253"/>
                    <a:pt x="863276" y="2648543"/>
                  </a:cubicBezTo>
                  <a:cubicBezTo>
                    <a:pt x="871577" y="2526468"/>
                    <a:pt x="875483" y="2414159"/>
                    <a:pt x="875483" y="2292084"/>
                  </a:cubicBezTo>
                  <a:cubicBezTo>
                    <a:pt x="875239" y="2284271"/>
                    <a:pt x="874629" y="2278289"/>
                    <a:pt x="871821" y="2275665"/>
                  </a:cubicBezTo>
                  <a:close/>
                  <a:moveTo>
                    <a:pt x="828607" y="1298880"/>
                  </a:moveTo>
                  <a:cubicBezTo>
                    <a:pt x="805168" y="1374566"/>
                    <a:pt x="788078" y="1423885"/>
                    <a:pt x="774404" y="1494200"/>
                  </a:cubicBezTo>
                  <a:cubicBezTo>
                    <a:pt x="754873" y="1594302"/>
                    <a:pt x="742177" y="1695380"/>
                    <a:pt x="732411" y="1796946"/>
                  </a:cubicBezTo>
                  <a:cubicBezTo>
                    <a:pt x="726063" y="1864331"/>
                    <a:pt x="722645" y="1917556"/>
                    <a:pt x="716786" y="1985430"/>
                  </a:cubicBezTo>
                  <a:cubicBezTo>
                    <a:pt x="710438" y="2057698"/>
                    <a:pt x="716786" y="2130456"/>
                    <a:pt x="706530" y="2202724"/>
                  </a:cubicBezTo>
                  <a:cubicBezTo>
                    <a:pt x="703600" y="2224209"/>
                    <a:pt x="713856" y="2224699"/>
                    <a:pt x="728993" y="2213467"/>
                  </a:cubicBezTo>
                  <a:cubicBezTo>
                    <a:pt x="767080" y="2185146"/>
                    <a:pt x="814935" y="2157313"/>
                    <a:pt x="853510" y="2129967"/>
                  </a:cubicBezTo>
                  <a:cubicBezTo>
                    <a:pt x="871578" y="2116784"/>
                    <a:pt x="875484" y="2099693"/>
                    <a:pt x="875484" y="2078207"/>
                  </a:cubicBezTo>
                  <a:cubicBezTo>
                    <a:pt x="874996" y="1899489"/>
                    <a:pt x="875972" y="1735909"/>
                    <a:pt x="867671" y="1557679"/>
                  </a:cubicBezTo>
                  <a:cubicBezTo>
                    <a:pt x="864742" y="1494200"/>
                    <a:pt x="851556" y="1430232"/>
                    <a:pt x="843744" y="1367242"/>
                  </a:cubicBezTo>
                  <a:cubicBezTo>
                    <a:pt x="840326" y="1340873"/>
                    <a:pt x="844233" y="1331596"/>
                    <a:pt x="828607" y="1298880"/>
                  </a:cubicBezTo>
                  <a:close/>
                  <a:moveTo>
                    <a:pt x="0" y="0"/>
                  </a:moveTo>
                  <a:lnTo>
                    <a:pt x="344923" y="0"/>
                  </a:lnTo>
                  <a:cubicBezTo>
                    <a:pt x="682339" y="0"/>
                    <a:pt x="958229" y="276378"/>
                    <a:pt x="958717" y="613794"/>
                  </a:cubicBezTo>
                  <a:lnTo>
                    <a:pt x="958717" y="1245166"/>
                  </a:lnTo>
                  <a:lnTo>
                    <a:pt x="1124739" y="1340874"/>
                  </a:lnTo>
                  <a:cubicBezTo>
                    <a:pt x="1156479" y="1359429"/>
                    <a:pt x="1167221" y="1400446"/>
                    <a:pt x="1149154" y="1432186"/>
                  </a:cubicBezTo>
                  <a:lnTo>
                    <a:pt x="1148177" y="1433650"/>
                  </a:lnTo>
                  <a:cubicBezTo>
                    <a:pt x="1129622" y="1465390"/>
                    <a:pt x="1088604" y="1476621"/>
                    <a:pt x="1056865" y="1458066"/>
                  </a:cubicBezTo>
                  <a:lnTo>
                    <a:pt x="958229" y="1401423"/>
                  </a:lnTo>
                  <a:lnTo>
                    <a:pt x="958229" y="3977696"/>
                  </a:lnTo>
                  <a:cubicBezTo>
                    <a:pt x="958229" y="4231125"/>
                    <a:pt x="750701" y="4438652"/>
                    <a:pt x="497273" y="4438652"/>
                  </a:cubicBezTo>
                  <a:lnTo>
                    <a:pt x="0" y="4438652"/>
                  </a:lnTo>
                  <a:lnTo>
                    <a:pt x="0" y="3818087"/>
                  </a:lnTo>
                  <a:lnTo>
                    <a:pt x="48301" y="3820464"/>
                  </a:lnTo>
                  <a:cubicBezTo>
                    <a:pt x="102015" y="3824371"/>
                    <a:pt x="181608" y="3813628"/>
                    <a:pt x="260225" y="3798978"/>
                  </a:cubicBezTo>
                  <a:cubicBezTo>
                    <a:pt x="384254" y="3776029"/>
                    <a:pt x="503887" y="3739894"/>
                    <a:pt x="616197" y="3681787"/>
                  </a:cubicBezTo>
                  <a:cubicBezTo>
                    <a:pt x="652330" y="3662742"/>
                    <a:pt x="675281" y="3626121"/>
                    <a:pt x="673816" y="3581196"/>
                  </a:cubicBezTo>
                  <a:cubicBezTo>
                    <a:pt x="672839" y="3547992"/>
                    <a:pt x="670398" y="3515276"/>
                    <a:pt x="667468" y="3482559"/>
                  </a:cubicBezTo>
                  <a:cubicBezTo>
                    <a:pt x="658190" y="3378552"/>
                    <a:pt x="640611" y="3276009"/>
                    <a:pt x="610337" y="3175906"/>
                  </a:cubicBezTo>
                  <a:cubicBezTo>
                    <a:pt x="606919" y="3164676"/>
                    <a:pt x="603500" y="3159549"/>
                    <a:pt x="598740" y="3158205"/>
                  </a:cubicBezTo>
                  <a:cubicBezTo>
                    <a:pt x="593978" y="3156863"/>
                    <a:pt x="587874" y="3159305"/>
                    <a:pt x="579086" y="3163211"/>
                  </a:cubicBezTo>
                  <a:cubicBezTo>
                    <a:pt x="412819" y="3233892"/>
                    <a:pt x="240784" y="3260627"/>
                    <a:pt x="64423" y="3260100"/>
                  </a:cubicBezTo>
                  <a:lnTo>
                    <a:pt x="0" y="3256840"/>
                  </a:lnTo>
                  <a:lnTo>
                    <a:pt x="0" y="1649199"/>
                  </a:lnTo>
                  <a:lnTo>
                    <a:pt x="148402" y="1649603"/>
                  </a:lnTo>
                  <a:cubicBezTo>
                    <a:pt x="223112" y="1652411"/>
                    <a:pt x="297822" y="1657050"/>
                    <a:pt x="372533" y="1661200"/>
                  </a:cubicBezTo>
                  <a:cubicBezTo>
                    <a:pt x="425269" y="1664130"/>
                    <a:pt x="477518" y="1669501"/>
                    <a:pt x="530254" y="1673408"/>
                  </a:cubicBezTo>
                  <a:cubicBezTo>
                    <a:pt x="566387" y="1675850"/>
                    <a:pt x="596174" y="1662177"/>
                    <a:pt x="618636" y="1629460"/>
                  </a:cubicBezTo>
                  <a:cubicBezTo>
                    <a:pt x="693834" y="1520081"/>
                    <a:pt x="747546" y="1373102"/>
                    <a:pt x="768056" y="1240773"/>
                  </a:cubicBezTo>
                  <a:cubicBezTo>
                    <a:pt x="774892" y="1195360"/>
                    <a:pt x="763173" y="1166063"/>
                    <a:pt x="723133" y="1145554"/>
                  </a:cubicBezTo>
                  <a:cubicBezTo>
                    <a:pt x="681626" y="1124556"/>
                    <a:pt x="638167" y="1109908"/>
                    <a:pt x="593244" y="1097211"/>
                  </a:cubicBezTo>
                  <a:cubicBezTo>
                    <a:pt x="406226" y="1044476"/>
                    <a:pt x="214323" y="1038616"/>
                    <a:pt x="16073" y="1030803"/>
                  </a:cubicBezTo>
                  <a:lnTo>
                    <a:pt x="0" y="1031538"/>
                  </a:lnTo>
                  <a:close/>
                </a:path>
              </a:pathLst>
            </a:custGeom>
            <a:solidFill>
              <a:schemeClr val="accent1"/>
            </a:solidFill>
            <a:ln w="7536" cap="flat">
              <a:noFill/>
              <a:prstDash val="solid"/>
              <a:miter/>
            </a:ln>
          </p:spPr>
          <p:txBody>
            <a:bodyPr wrap="square" rtlCol="0" anchor="ctr">
              <a:noAutofit/>
            </a:bodyPr>
            <a:lstStyle/>
            <a:p>
              <a:pPr algn="ctr"/>
              <a:endParaRPr lang="en-US" dirty="0"/>
            </a:p>
          </p:txBody>
        </p:sp>
      </p:grpSp>
    </p:spTree>
    <p:extLst>
      <p:ext uri="{BB962C8B-B14F-4D97-AF65-F5344CB8AC3E}">
        <p14:creationId xmlns:p14="http://schemas.microsoft.com/office/powerpoint/2010/main" val="64600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p:txBody>
          <a:bodyPr rtlCol="0">
            <a:noAutofit/>
          </a:bodyPr>
          <a:lstStyle/>
          <a:p>
            <a:pPr algn="l"/>
            <a:r>
              <a:rPr lang="fr-F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Présentation de l’entreprise METS</a:t>
            </a: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5</a:t>
            </a:fld>
            <a:endParaRPr lang="fr-FR" dirty="0"/>
          </a:p>
        </p:txBody>
      </p:sp>
      <p:pic>
        <p:nvPicPr>
          <p:cNvPr id="9" name="Picture 8">
            <a:extLst>
              <a:ext uri="{FF2B5EF4-FFF2-40B4-BE49-F238E27FC236}">
                <a16:creationId xmlns:a16="http://schemas.microsoft.com/office/drawing/2014/main" id="{8744B8DB-201A-35E4-E995-5A80424C2E3D}"/>
              </a:ext>
            </a:extLst>
          </p:cNvPr>
          <p:cNvPicPr>
            <a:picLocks noChangeAspect="1"/>
          </p:cNvPicPr>
          <p:nvPr/>
        </p:nvPicPr>
        <p:blipFill>
          <a:blip r:embed="rId3"/>
          <a:stretch>
            <a:fillRect/>
          </a:stretch>
        </p:blipFill>
        <p:spPr>
          <a:xfrm>
            <a:off x="696217" y="2152346"/>
            <a:ext cx="2466708" cy="2466708"/>
          </a:xfrm>
          <a:prstGeom prst="rect">
            <a:avLst/>
          </a:prstGeom>
        </p:spPr>
      </p:pic>
      <p:pic>
        <p:nvPicPr>
          <p:cNvPr id="11" name="Picture 10">
            <a:extLst>
              <a:ext uri="{FF2B5EF4-FFF2-40B4-BE49-F238E27FC236}">
                <a16:creationId xmlns:a16="http://schemas.microsoft.com/office/drawing/2014/main" id="{224F8E4D-E05A-DBE5-7460-AF3D5D50C26D}"/>
              </a:ext>
            </a:extLst>
          </p:cNvPr>
          <p:cNvPicPr>
            <a:picLocks noChangeAspect="1"/>
          </p:cNvPicPr>
          <p:nvPr/>
        </p:nvPicPr>
        <p:blipFill>
          <a:blip r:embed="rId4"/>
          <a:stretch>
            <a:fillRect/>
          </a:stretch>
        </p:blipFill>
        <p:spPr>
          <a:xfrm>
            <a:off x="4378596" y="2202671"/>
            <a:ext cx="3119495" cy="2366058"/>
          </a:xfrm>
          <a:prstGeom prst="rect">
            <a:avLst/>
          </a:prstGeom>
        </p:spPr>
      </p:pic>
      <p:pic>
        <p:nvPicPr>
          <p:cNvPr id="13" name="Picture 12">
            <a:extLst>
              <a:ext uri="{FF2B5EF4-FFF2-40B4-BE49-F238E27FC236}">
                <a16:creationId xmlns:a16="http://schemas.microsoft.com/office/drawing/2014/main" id="{02D08B8C-4891-D94D-9149-B35992C3B625}"/>
              </a:ext>
            </a:extLst>
          </p:cNvPr>
          <p:cNvPicPr>
            <a:picLocks noChangeAspect="1"/>
          </p:cNvPicPr>
          <p:nvPr/>
        </p:nvPicPr>
        <p:blipFill>
          <a:blip r:embed="rId5"/>
          <a:stretch>
            <a:fillRect/>
          </a:stretch>
        </p:blipFill>
        <p:spPr>
          <a:xfrm>
            <a:off x="8367392" y="2202671"/>
            <a:ext cx="3322055" cy="2339283"/>
          </a:xfrm>
          <a:prstGeom prst="rect">
            <a:avLst/>
          </a:prstGeom>
        </p:spPr>
      </p:pic>
      <p:sp>
        <p:nvSpPr>
          <p:cNvPr id="3" name="Espace réservé du texte 16">
            <a:extLst>
              <a:ext uri="{FF2B5EF4-FFF2-40B4-BE49-F238E27FC236}">
                <a16:creationId xmlns:a16="http://schemas.microsoft.com/office/drawing/2014/main" id="{AE3EE60E-79C9-15F6-48B2-794D35957769}"/>
              </a:ext>
            </a:extLst>
          </p:cNvPr>
          <p:cNvSpPr txBox="1">
            <a:spLocks/>
          </p:cNvSpPr>
          <p:nvPr/>
        </p:nvSpPr>
        <p:spPr>
          <a:xfrm>
            <a:off x="306226" y="1495894"/>
            <a:ext cx="9722194" cy="3140362"/>
          </a:xfrm>
        </p:spPr>
        <p:txBody>
          <a:bodyPr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fr-FR" sz="2400" dirty="0">
              <a:solidFill>
                <a:schemeClr val="tx1"/>
              </a:solidFill>
            </a:endParaRPr>
          </a:p>
        </p:txBody>
      </p:sp>
    </p:spTree>
    <p:extLst>
      <p:ext uri="{BB962C8B-B14F-4D97-AF65-F5344CB8AC3E}">
        <p14:creationId xmlns:p14="http://schemas.microsoft.com/office/powerpoint/2010/main" val="65665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a:xfrm>
            <a:off x="466722" y="586855"/>
            <a:ext cx="3201366" cy="3387497"/>
          </a:xfrm>
        </p:spPr>
        <p:txBody>
          <a:bodyPr vert="horz" lIns="91440" tIns="45720" rIns="91440" bIns="45720" rtlCol="0" anchor="b">
            <a:normAutofit fontScale="90000"/>
          </a:bodyPr>
          <a:lstStyle/>
          <a:p>
            <a:r>
              <a:rPr lang="en-US" b="1" kern="1200" dirty="0" err="1">
                <a:solidFill>
                  <a:srgbClr val="FFFFFF"/>
                </a:solidFill>
                <a:effectLst>
                  <a:outerShdw blurRad="38100" dist="38100" dir="2700000" algn="tl">
                    <a:srgbClr val="000000">
                      <a:alpha val="43137"/>
                    </a:srgbClr>
                  </a:outerShdw>
                </a:effectLst>
                <a:latin typeface="+mj-lt"/>
                <a:ea typeface="+mj-ea"/>
                <a:cs typeface="+mj-cs"/>
              </a:rPr>
              <a:t>Tâches</a:t>
            </a:r>
            <a:br>
              <a:rPr lang="en-US" b="1" kern="1200" dirty="0">
                <a:solidFill>
                  <a:srgbClr val="FFFFFF"/>
                </a:solidFill>
                <a:effectLst>
                  <a:outerShdw blurRad="38100" dist="38100" dir="2700000" algn="tl">
                    <a:srgbClr val="000000">
                      <a:alpha val="43137"/>
                    </a:srgbClr>
                  </a:outerShdw>
                </a:effectLst>
                <a:latin typeface="+mj-lt"/>
                <a:ea typeface="+mj-ea"/>
                <a:cs typeface="+mj-cs"/>
              </a:rPr>
            </a:br>
            <a:r>
              <a:rPr lang="en-US" b="1" dirty="0">
                <a:solidFill>
                  <a:srgbClr val="FFFFFF"/>
                </a:solidFill>
                <a:effectLst>
                  <a:outerShdw blurRad="38100" dist="38100" dir="2700000" algn="tl">
                    <a:srgbClr val="000000">
                      <a:alpha val="43137"/>
                    </a:srgbClr>
                  </a:outerShdw>
                </a:effectLst>
              </a:rPr>
              <a:t>et interventions </a:t>
            </a:r>
            <a:br>
              <a:rPr lang="en-US" b="1" dirty="0">
                <a:solidFill>
                  <a:srgbClr val="FFFFFF"/>
                </a:solidFill>
                <a:effectLst>
                  <a:outerShdw blurRad="38100" dist="38100" dir="2700000" algn="tl">
                    <a:srgbClr val="000000">
                      <a:alpha val="43137"/>
                    </a:srgbClr>
                  </a:outerShdw>
                </a:effectLst>
              </a:rPr>
            </a:br>
            <a:r>
              <a:rPr lang="en-US" b="1" kern="1200" dirty="0">
                <a:solidFill>
                  <a:srgbClr val="FFFFFF"/>
                </a:solidFill>
                <a:effectLst>
                  <a:outerShdw blurRad="38100" dist="38100" dir="2700000" algn="tl">
                    <a:srgbClr val="000000">
                      <a:alpha val="43137"/>
                    </a:srgbClr>
                  </a:outerShdw>
                </a:effectLst>
                <a:latin typeface="+mj-lt"/>
                <a:ea typeface="+mj-ea"/>
                <a:cs typeface="+mj-cs"/>
              </a:rPr>
              <a:t>  </a:t>
            </a:r>
            <a:r>
              <a:rPr lang="en-US" b="1" kern="1200" dirty="0" err="1">
                <a:solidFill>
                  <a:srgbClr val="FFFFFF"/>
                </a:solidFill>
                <a:effectLst>
                  <a:outerShdw blurRad="38100" dist="38100" dir="2700000" algn="tl">
                    <a:srgbClr val="000000">
                      <a:alpha val="43137"/>
                    </a:srgbClr>
                  </a:outerShdw>
                </a:effectLst>
                <a:latin typeface="+mj-lt"/>
                <a:ea typeface="+mj-ea"/>
                <a:cs typeface="+mj-cs"/>
              </a:rPr>
              <a:t>réalisés</a:t>
            </a:r>
            <a:r>
              <a:rPr lang="en-US" b="1" kern="1200" dirty="0">
                <a:solidFill>
                  <a:srgbClr val="FFFFFF"/>
                </a:solidFill>
                <a:effectLst>
                  <a:outerShdw blurRad="38100" dist="38100" dir="2700000" algn="tl">
                    <a:srgbClr val="000000">
                      <a:alpha val="43137"/>
                    </a:srgbClr>
                  </a:outerShdw>
                </a:effectLst>
                <a:latin typeface="+mj-lt"/>
                <a:ea typeface="+mj-ea"/>
                <a:cs typeface="+mj-cs"/>
              </a:rPr>
              <a:t> </a:t>
            </a:r>
            <a:r>
              <a:rPr lang="en-US" b="1" kern="1200" dirty="0" err="1">
                <a:solidFill>
                  <a:srgbClr val="FFFFFF"/>
                </a:solidFill>
                <a:effectLst>
                  <a:outerShdw blurRad="38100" dist="38100" dir="2700000" algn="tl">
                    <a:srgbClr val="000000">
                      <a:alpha val="43137"/>
                    </a:srgbClr>
                  </a:outerShdw>
                </a:effectLst>
                <a:latin typeface="+mj-lt"/>
                <a:ea typeface="+mj-ea"/>
                <a:cs typeface="+mj-cs"/>
              </a:rPr>
              <a:t>durant</a:t>
            </a:r>
            <a:r>
              <a:rPr lang="en-US" b="1" kern="1200" dirty="0">
                <a:solidFill>
                  <a:srgbClr val="FFFFFF"/>
                </a:solidFill>
                <a:effectLst>
                  <a:outerShdw blurRad="38100" dist="38100" dir="2700000" algn="tl">
                    <a:srgbClr val="000000">
                      <a:alpha val="43137"/>
                    </a:srgbClr>
                  </a:outerShdw>
                </a:effectLst>
                <a:latin typeface="+mj-lt"/>
                <a:ea typeface="+mj-ea"/>
                <a:cs typeface="+mj-cs"/>
              </a:rPr>
              <a:t> le stage</a:t>
            </a:r>
          </a:p>
        </p:txBody>
      </p:sp>
      <p:sp>
        <p:nvSpPr>
          <p:cNvPr id="17" name="Text Placeholder 3">
            <a:extLst>
              <a:ext uri="{FF2B5EF4-FFF2-40B4-BE49-F238E27FC236}">
                <a16:creationId xmlns:a16="http://schemas.microsoft.com/office/drawing/2014/main" id="{3041A82F-ED75-DFF7-45EE-7243B285A9DB}"/>
              </a:ext>
            </a:extLst>
          </p:cNvPr>
          <p:cNvSpPr>
            <a:spLocks noGrp="1"/>
          </p:cNvSpPr>
          <p:nvPr>
            <p:ph type="body" sz="quarter" idx="20"/>
          </p:nvPr>
        </p:nvSpPr>
        <p:spPr>
          <a:xfrm>
            <a:off x="4504547" y="73590"/>
            <a:ext cx="6956983" cy="4498410"/>
          </a:xfrm>
        </p:spPr>
        <p:txBody>
          <a:bodyPr vert="horz" lIns="91440" tIns="45720" rIns="91440" bIns="45720" rtlCol="0" anchor="ctr">
            <a:normAutofit/>
          </a:bodyPr>
          <a:lstStyle/>
          <a:p>
            <a:pPr marL="0" indent="0">
              <a:lnSpc>
                <a:spcPct val="150000"/>
              </a:lnSpc>
              <a:buNone/>
            </a:pPr>
            <a:r>
              <a:rPr lang="en-US" sz="2000" b="1" dirty="0">
                <a:solidFill>
                  <a:schemeClr val="tx1"/>
                </a:solidFill>
              </a:rPr>
              <a:t>Étude de la </a:t>
            </a:r>
            <a:r>
              <a:rPr lang="en-US" sz="2000" b="1" dirty="0" err="1">
                <a:solidFill>
                  <a:schemeClr val="tx1"/>
                </a:solidFill>
              </a:rPr>
              <a:t>capabilité</a:t>
            </a:r>
            <a:r>
              <a:rPr lang="en-US" sz="2000" b="1" dirty="0">
                <a:solidFill>
                  <a:schemeClr val="tx1"/>
                </a:solidFill>
              </a:rPr>
              <a:t> machine (MFU) pour les machines de </a:t>
            </a:r>
            <a:r>
              <a:rPr lang="en-US" sz="2000" b="1" dirty="0" err="1">
                <a:solidFill>
                  <a:schemeClr val="tx1"/>
                </a:solidFill>
              </a:rPr>
              <a:t>soudage</a:t>
            </a:r>
            <a:r>
              <a:rPr lang="en-US" sz="2000" b="1" dirty="0">
                <a:solidFill>
                  <a:schemeClr val="tx1"/>
                </a:solidFill>
              </a:rPr>
              <a:t> des </a:t>
            </a:r>
            <a:r>
              <a:rPr lang="en-US" sz="2000" b="1" dirty="0" err="1">
                <a:solidFill>
                  <a:schemeClr val="tx1"/>
                </a:solidFill>
              </a:rPr>
              <a:t>câbles</a:t>
            </a:r>
            <a:r>
              <a:rPr lang="en-US" sz="2000" b="1" dirty="0">
                <a:solidFill>
                  <a:schemeClr val="tx1"/>
                </a:solidFill>
              </a:rPr>
              <a:t> par ultra-son : </a:t>
            </a:r>
          </a:p>
          <a:p>
            <a:pPr indent="-228600">
              <a:lnSpc>
                <a:spcPct val="150000"/>
              </a:lnSpc>
            </a:pPr>
            <a:r>
              <a:rPr lang="en-US" sz="2400" dirty="0">
                <a:solidFill>
                  <a:schemeClr val="tx1"/>
                </a:solidFill>
                <a:latin typeface="Times New Roman" panose="02020603050405020304" pitchFamily="18" charset="0"/>
                <a:cs typeface="Times New Roman" panose="02020603050405020304" pitchFamily="18" charset="0"/>
              </a:rPr>
              <a:t>On a </a:t>
            </a:r>
            <a:r>
              <a:rPr lang="en-US" sz="2400" dirty="0" err="1">
                <a:solidFill>
                  <a:schemeClr val="tx1"/>
                </a:solidFill>
                <a:latin typeface="Times New Roman" panose="02020603050405020304" pitchFamily="18" charset="0"/>
                <a:cs typeface="Times New Roman" panose="02020603050405020304" pitchFamily="18" charset="0"/>
              </a:rPr>
              <a:t>Soudé</a:t>
            </a:r>
            <a:r>
              <a:rPr lang="en-US" sz="2400" dirty="0">
                <a:solidFill>
                  <a:schemeClr val="tx1"/>
                </a:solidFill>
                <a:latin typeface="Times New Roman" panose="02020603050405020304" pitchFamily="18" charset="0"/>
                <a:cs typeface="Times New Roman" panose="02020603050405020304" pitchFamily="18" charset="0"/>
              </a:rPr>
              <a:t> 50 </a:t>
            </a:r>
            <a:r>
              <a:rPr lang="en-US" sz="2400" dirty="0" err="1">
                <a:solidFill>
                  <a:schemeClr val="tx1"/>
                </a:solidFill>
                <a:latin typeface="Times New Roman" panose="02020603050405020304" pitchFamily="18" charset="0"/>
                <a:cs typeface="Times New Roman" panose="02020603050405020304" pitchFamily="18" charset="0"/>
              </a:rPr>
              <a:t>échantillons</a:t>
            </a:r>
            <a:r>
              <a:rPr lang="en-US" sz="2400" dirty="0">
                <a:solidFill>
                  <a:schemeClr val="tx1"/>
                </a:solidFill>
                <a:latin typeface="Times New Roman" panose="02020603050405020304" pitchFamily="18" charset="0"/>
                <a:cs typeface="Times New Roman" panose="02020603050405020304" pitchFamily="18" charset="0"/>
              </a:rPr>
              <a:t> sur la machine LS-100</a:t>
            </a:r>
          </a:p>
          <a:p>
            <a:pPr marL="0" indent="0">
              <a:lnSpc>
                <a:spcPct val="150000"/>
              </a:lnSpc>
              <a:buNone/>
            </a:pP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a:xfrm>
            <a:off x="11740896" y="6482737"/>
            <a:ext cx="448056" cy="365125"/>
          </a:xfrm>
        </p:spPr>
        <p:txBody>
          <a:bodyPr vert="horz" lIns="91440" tIns="45720" rIns="91440" bIns="45720" rtlCol="0" anchor="ctr">
            <a:noAutofit/>
          </a:bodyPr>
          <a:lstStyle/>
          <a:p>
            <a:pPr algn="r">
              <a:spcAft>
                <a:spcPts val="600"/>
              </a:spcAft>
            </a:pPr>
            <a:fld id="{D495E168-DA5E-4888-8D8A-92B118324C14}" type="slidenum">
              <a:rPr lang="en-US" smtClean="0"/>
              <a:pPr algn="r">
                <a:spcAft>
                  <a:spcPts val="600"/>
                </a:spcAft>
              </a:pPr>
              <a:t>6</a:t>
            </a:fld>
            <a:endParaRPr lang="en-US" dirty="0"/>
          </a:p>
        </p:txBody>
      </p:sp>
      <p:pic>
        <p:nvPicPr>
          <p:cNvPr id="3" name="Picture 2" descr="A picture containing red, vegetable, plant, ground&#10;&#10;Description automatically generated">
            <a:extLst>
              <a:ext uri="{FF2B5EF4-FFF2-40B4-BE49-F238E27FC236}">
                <a16:creationId xmlns:a16="http://schemas.microsoft.com/office/drawing/2014/main" id="{7526C103-1E65-A7F3-96A0-EA286D01EDF1}"/>
              </a:ext>
            </a:extLst>
          </p:cNvPr>
          <p:cNvPicPr>
            <a:picLocks noChangeAspect="1"/>
          </p:cNvPicPr>
          <p:nvPr/>
        </p:nvPicPr>
        <p:blipFill rotWithShape="1">
          <a:blip r:embed="rId3">
            <a:extLst>
              <a:ext uri="{28A0092B-C50C-407E-A947-70E740481C1C}">
                <a14:useLocalDpi xmlns:a14="http://schemas.microsoft.com/office/drawing/2010/main" val="0"/>
              </a:ext>
            </a:extLst>
          </a:blip>
          <a:srcRect t="18090" r="-2" b="27346"/>
          <a:stretch/>
        </p:blipFill>
        <p:spPr>
          <a:xfrm>
            <a:off x="6731669" y="3213319"/>
            <a:ext cx="2502738" cy="2501681"/>
          </a:xfrm>
          <a:prstGeom prst="rect">
            <a:avLst/>
          </a:prstGeom>
        </p:spPr>
      </p:pic>
    </p:spTree>
    <p:extLst>
      <p:ext uri="{BB962C8B-B14F-4D97-AF65-F5344CB8AC3E}">
        <p14:creationId xmlns:p14="http://schemas.microsoft.com/office/powerpoint/2010/main" val="415812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achine, auto part, machine tool, steel&#10;&#10;Description automatically generated">
            <a:extLst>
              <a:ext uri="{FF2B5EF4-FFF2-40B4-BE49-F238E27FC236}">
                <a16:creationId xmlns:a16="http://schemas.microsoft.com/office/drawing/2014/main" id="{E96A9B2A-4DE0-A440-6AAD-486BB501A073}"/>
              </a:ext>
            </a:extLst>
          </p:cNvPr>
          <p:cNvPicPr>
            <a:picLocks noChangeAspect="1"/>
          </p:cNvPicPr>
          <p:nvPr/>
        </p:nvPicPr>
        <p:blipFill rotWithShape="1">
          <a:blip r:embed="rId3">
            <a:extLst>
              <a:ext uri="{28A0092B-C50C-407E-A947-70E740481C1C}">
                <a14:useLocalDpi xmlns:a14="http://schemas.microsoft.com/office/drawing/2010/main" val="0"/>
              </a:ext>
            </a:extLst>
          </a:blip>
          <a:srcRect t="16194" r="-2" b="29243"/>
          <a:stretch/>
        </p:blipFill>
        <p:spPr>
          <a:xfrm>
            <a:off x="4293477" y="3459412"/>
            <a:ext cx="3087418" cy="2807818"/>
          </a:xfrm>
          <a:prstGeom prst="rect">
            <a:avLst/>
          </a:prstGeom>
        </p:spPr>
      </p:pic>
      <p:pic>
        <p:nvPicPr>
          <p:cNvPr id="18" name="Picture 17" descr="A picture containing text, handwriting, menu, whiteboard&#10;&#10;Description automatically generated">
            <a:extLst>
              <a:ext uri="{FF2B5EF4-FFF2-40B4-BE49-F238E27FC236}">
                <a16:creationId xmlns:a16="http://schemas.microsoft.com/office/drawing/2014/main" id="{45127907-8CB4-DC83-F396-7ADC890E3610}"/>
              </a:ext>
            </a:extLst>
          </p:cNvPr>
          <p:cNvPicPr>
            <a:picLocks noChangeAspect="1"/>
          </p:cNvPicPr>
          <p:nvPr/>
        </p:nvPicPr>
        <p:blipFill rotWithShape="1">
          <a:blip r:embed="rId4">
            <a:extLst>
              <a:ext uri="{28A0092B-C50C-407E-A947-70E740481C1C}">
                <a14:useLocalDpi xmlns:a14="http://schemas.microsoft.com/office/drawing/2010/main" val="0"/>
              </a:ext>
            </a:extLst>
          </a:blip>
          <a:srcRect b="15625"/>
          <a:stretch/>
        </p:blipFill>
        <p:spPr>
          <a:xfrm>
            <a:off x="7948786" y="3459412"/>
            <a:ext cx="3525226" cy="2790463"/>
          </a:xfrm>
          <a:prstGeom prst="rect">
            <a:avLst/>
          </a:prstGeom>
        </p:spPr>
      </p:pic>
      <p:pic>
        <p:nvPicPr>
          <p:cNvPr id="16" name="Picture 15" descr="A close-up of a machine&#10;&#10;Description automatically generated with medium confidence">
            <a:extLst>
              <a:ext uri="{FF2B5EF4-FFF2-40B4-BE49-F238E27FC236}">
                <a16:creationId xmlns:a16="http://schemas.microsoft.com/office/drawing/2014/main" id="{06A8A06D-35A4-CFF0-0C04-2C8FF7DABF82}"/>
              </a:ext>
            </a:extLst>
          </p:cNvPr>
          <p:cNvPicPr>
            <a:picLocks noChangeAspect="1"/>
          </p:cNvPicPr>
          <p:nvPr/>
        </p:nvPicPr>
        <p:blipFill rotWithShape="1">
          <a:blip r:embed="rId5">
            <a:extLst>
              <a:ext uri="{28A0092B-C50C-407E-A947-70E740481C1C}">
                <a14:useLocalDpi xmlns:a14="http://schemas.microsoft.com/office/drawing/2010/main" val="0"/>
              </a:ext>
            </a:extLst>
          </a:blip>
          <a:srcRect b="15625"/>
          <a:stretch/>
        </p:blipFill>
        <p:spPr>
          <a:xfrm>
            <a:off x="688430" y="3498437"/>
            <a:ext cx="3087418" cy="2751438"/>
          </a:xfrm>
          <a:prstGeom prst="rect">
            <a:avLst/>
          </a:prstGeom>
        </p:spPr>
      </p:pic>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D495E168-DA5E-4888-8D8A-92B118324C14}" type="slidenum">
              <a:rPr lang="en-US" sz="1200">
                <a:solidFill>
                  <a:srgbClr val="FFFFFF"/>
                </a:solidFill>
              </a:rPr>
              <a:pPr algn="r">
                <a:spcAft>
                  <a:spcPts val="600"/>
                </a:spcAft>
              </a:pPr>
              <a:t>7</a:t>
            </a:fld>
            <a:endParaRPr lang="en-US" sz="1200">
              <a:solidFill>
                <a:srgbClr val="FFFFFF"/>
              </a:solidFill>
            </a:endParaRPr>
          </a:p>
        </p:txBody>
      </p:sp>
      <p:sp>
        <p:nvSpPr>
          <p:cNvPr id="2" name="TextBox 1">
            <a:extLst>
              <a:ext uri="{FF2B5EF4-FFF2-40B4-BE49-F238E27FC236}">
                <a16:creationId xmlns:a16="http://schemas.microsoft.com/office/drawing/2014/main" id="{4B9B6CF2-2FAC-FB8B-E06A-D845D6962A40}"/>
              </a:ext>
            </a:extLst>
          </p:cNvPr>
          <p:cNvSpPr txBox="1"/>
          <p:nvPr/>
        </p:nvSpPr>
        <p:spPr>
          <a:xfrm>
            <a:off x="688430" y="1547421"/>
            <a:ext cx="11127171" cy="1846659"/>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Puis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utilise</a:t>
            </a:r>
            <a:r>
              <a:rPr lang="en-US" sz="2400" dirty="0">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l'appareil</a:t>
            </a:r>
            <a:r>
              <a:rPr lang="en-US" sz="2400" dirty="0">
                <a:solidFill>
                  <a:schemeClr val="tx1"/>
                </a:solidFill>
                <a:latin typeface="Times New Roman" panose="02020603050405020304" pitchFamily="18" charset="0"/>
                <a:cs typeface="Times New Roman" panose="02020603050405020304" pitchFamily="18" charset="0"/>
              </a:rPr>
              <a:t> de traction sur </a:t>
            </a:r>
            <a:r>
              <a:rPr lang="en-US" sz="2400" dirty="0" err="1">
                <a:solidFill>
                  <a:schemeClr val="tx1"/>
                </a:solidFill>
                <a:latin typeface="Times New Roman" panose="02020603050405020304" pitchFamily="18" charset="0"/>
                <a:cs typeface="Times New Roman" panose="02020603050405020304" pitchFamily="18" charset="0"/>
              </a:rPr>
              <a:t>ces</a:t>
            </a:r>
            <a:r>
              <a:rPr lang="en-US" sz="2400" dirty="0">
                <a:solidFill>
                  <a:schemeClr val="tx1"/>
                </a:solidFill>
                <a:latin typeface="Times New Roman" panose="02020603050405020304" pitchFamily="18" charset="0"/>
                <a:cs typeface="Times New Roman" panose="02020603050405020304" pitchFamily="18" charset="0"/>
              </a:rPr>
              <a:t> 50 </a:t>
            </a:r>
            <a:r>
              <a:rPr lang="en-US" sz="2400" dirty="0" err="1">
                <a:solidFill>
                  <a:schemeClr val="tx1"/>
                </a:solidFill>
                <a:latin typeface="Times New Roman" panose="02020603050405020304" pitchFamily="18" charset="0"/>
                <a:cs typeface="Times New Roman" panose="02020603050405020304" pitchFamily="18" charset="0"/>
              </a:rPr>
              <a:t>câbles</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soudés</a:t>
            </a:r>
            <a:r>
              <a:rPr lang="en-US" sz="2400" dirty="0">
                <a:solidFill>
                  <a:schemeClr val="tx1"/>
                </a:solidFill>
                <a:latin typeface="Times New Roman" panose="02020603050405020304" pitchFamily="18" charset="0"/>
                <a:cs typeface="Times New Roman" panose="02020603050405020304" pitchFamily="18" charset="0"/>
              </a:rPr>
              <a:t> pour </a:t>
            </a:r>
            <a:r>
              <a:rPr lang="en-US" sz="2400" dirty="0" err="1">
                <a:solidFill>
                  <a:schemeClr val="tx1"/>
                </a:solidFill>
                <a:latin typeface="Times New Roman" panose="02020603050405020304" pitchFamily="18" charset="0"/>
                <a:cs typeface="Times New Roman" panose="02020603050405020304" pitchFamily="18" charset="0"/>
              </a:rPr>
              <a:t>vérifier</a:t>
            </a:r>
            <a:r>
              <a:rPr lang="en-US" sz="2400" dirty="0">
                <a:solidFill>
                  <a:schemeClr val="tx1"/>
                </a:solidFill>
                <a:latin typeface="Times New Roman" panose="02020603050405020304" pitchFamily="18" charset="0"/>
                <a:cs typeface="Times New Roman" panose="02020603050405020304" pitchFamily="18" charset="0"/>
              </a:rPr>
              <a:t> le bon choix des </a:t>
            </a:r>
            <a:r>
              <a:rPr lang="en-US" sz="2400" dirty="0" err="1">
                <a:solidFill>
                  <a:schemeClr val="tx1"/>
                </a:solidFill>
                <a:latin typeface="Times New Roman" panose="02020603050405020304" pitchFamily="18" charset="0"/>
                <a:cs typeface="Times New Roman" panose="02020603050405020304" pitchFamily="18" charset="0"/>
              </a:rPr>
              <a:t>paramètres</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énergie</a:t>
            </a:r>
            <a:r>
              <a:rPr lang="en-US" sz="2400" dirty="0">
                <a:solidFill>
                  <a:schemeClr val="tx1"/>
                </a:solidFill>
                <a:latin typeface="Times New Roman" panose="02020603050405020304" pitchFamily="18" charset="0"/>
                <a:cs typeface="Times New Roman" panose="02020603050405020304" pitchFamily="18" charset="0"/>
              </a:rPr>
              <a:t>, pression</a:t>
            </a:r>
            <a:r>
              <a:rPr lang="en-US" sz="2400" dirty="0">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 et à </a:t>
            </a:r>
            <a:r>
              <a:rPr lang="en-US" sz="2400" dirty="0" err="1">
                <a:latin typeface="Times New Roman" panose="02020603050405020304" pitchFamily="18" charset="0"/>
                <a:cs typeface="Times New Roman" panose="02020603050405020304" pitchFamily="18" charset="0"/>
              </a:rPr>
              <a:t>chaque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fois</a:t>
            </a:r>
            <a:r>
              <a:rPr lang="en-US" sz="2400" dirty="0">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on note les </a:t>
            </a:r>
            <a:r>
              <a:rPr lang="en-US" sz="2400" dirty="0" err="1">
                <a:solidFill>
                  <a:schemeClr val="tx1"/>
                </a:solidFill>
                <a:latin typeface="Times New Roman" panose="02020603050405020304" pitchFamily="18" charset="0"/>
                <a:cs typeface="Times New Roman" panose="02020603050405020304" pitchFamily="18" charset="0"/>
              </a:rPr>
              <a:t>valeurs</a:t>
            </a:r>
            <a:r>
              <a:rPr lang="en-US" sz="2400" dirty="0">
                <a:solidFill>
                  <a:schemeClr val="tx1"/>
                </a:solidFill>
                <a:latin typeface="Times New Roman" panose="02020603050405020304" pitchFamily="18" charset="0"/>
                <a:cs typeface="Times New Roman" panose="02020603050405020304" pitchFamily="18" charset="0"/>
              </a:rPr>
              <a:t> dans un </a:t>
            </a:r>
            <a:r>
              <a:rPr lang="en-US" sz="2400" dirty="0" err="1">
                <a:solidFill>
                  <a:schemeClr val="tx1"/>
                </a:solidFill>
                <a:latin typeface="Times New Roman" panose="02020603050405020304" pitchFamily="18" charset="0"/>
                <a:cs typeface="Times New Roman" panose="02020603050405020304" pitchFamily="18" charset="0"/>
              </a:rPr>
              <a:t>fichier</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appelé</a:t>
            </a:r>
            <a:r>
              <a:rPr lang="en-US" sz="2400" dirty="0">
                <a:solidFill>
                  <a:schemeClr val="tx1"/>
                </a:solidFill>
                <a:latin typeface="Times New Roman" panose="02020603050405020304" pitchFamily="18" charset="0"/>
                <a:cs typeface="Times New Roman" panose="02020603050405020304" pitchFamily="18" charset="0"/>
              </a:rPr>
              <a:t> MFU, les </a:t>
            </a:r>
            <a:r>
              <a:rPr lang="en-US" sz="2400" dirty="0" err="1">
                <a:solidFill>
                  <a:schemeClr val="tx1"/>
                </a:solidFill>
                <a:latin typeface="Times New Roman" panose="02020603050405020304" pitchFamily="18" charset="0"/>
                <a:cs typeface="Times New Roman" panose="02020603050405020304" pitchFamily="18" charset="0"/>
              </a:rPr>
              <a:t>valeurs</a:t>
            </a:r>
            <a:r>
              <a:rPr lang="en-US" sz="2400" dirty="0">
                <a:solidFill>
                  <a:schemeClr val="tx1"/>
                </a:solidFill>
                <a:latin typeface="Times New Roman" panose="02020603050405020304" pitchFamily="18" charset="0"/>
                <a:cs typeface="Times New Roman" panose="02020603050405020304" pitchFamily="18" charset="0"/>
              </a:rPr>
              <a:t> des forces de traction </a:t>
            </a:r>
            <a:r>
              <a:rPr lang="en-US" sz="2400" dirty="0" err="1">
                <a:solidFill>
                  <a:schemeClr val="tx1"/>
                </a:solidFill>
                <a:latin typeface="Times New Roman" panose="02020603050405020304" pitchFamily="18" charset="0"/>
                <a:cs typeface="Times New Roman" panose="02020603050405020304" pitchFamily="18" charset="0"/>
              </a:rPr>
              <a:t>obtenues</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permettent</a:t>
            </a:r>
            <a:r>
              <a:rPr lang="en-US" sz="2400" dirty="0">
                <a:solidFill>
                  <a:schemeClr val="tx1"/>
                </a:solidFill>
                <a:latin typeface="Times New Roman" panose="02020603050405020304" pitchFamily="18" charset="0"/>
                <a:cs typeface="Times New Roman" panose="02020603050405020304" pitchFamily="18" charset="0"/>
              </a:rPr>
              <a:t> de </a:t>
            </a:r>
            <a:r>
              <a:rPr lang="en-US" sz="2400" dirty="0" err="1">
                <a:solidFill>
                  <a:schemeClr val="tx1"/>
                </a:solidFill>
                <a:latin typeface="Times New Roman" panose="02020603050405020304" pitchFamily="18" charset="0"/>
                <a:cs typeface="Times New Roman" panose="02020603050405020304" pitchFamily="18" charset="0"/>
              </a:rPr>
              <a:t>calculer</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l’efficacité</a:t>
            </a:r>
            <a:r>
              <a:rPr lang="en-US" sz="2400" dirty="0">
                <a:solidFill>
                  <a:schemeClr val="tx1"/>
                </a:solidFill>
                <a:latin typeface="Times New Roman" panose="02020603050405020304" pitchFamily="18" charset="0"/>
                <a:cs typeface="Times New Roman" panose="02020603050405020304" pitchFamily="18" charset="0"/>
              </a:rPr>
              <a:t> qui </a:t>
            </a:r>
            <a:r>
              <a:rPr lang="en-US" sz="2400" dirty="0" err="1">
                <a:solidFill>
                  <a:schemeClr val="tx1"/>
                </a:solidFill>
                <a:latin typeface="Times New Roman" panose="02020603050405020304" pitchFamily="18" charset="0"/>
                <a:cs typeface="Times New Roman" panose="02020603050405020304" pitchFamily="18" charset="0"/>
              </a:rPr>
              <a:t>est</a:t>
            </a:r>
            <a:r>
              <a:rPr lang="en-US" sz="2400" dirty="0">
                <a:solidFill>
                  <a:schemeClr val="tx1"/>
                </a:solidFill>
                <a:latin typeface="Times New Roman" panose="02020603050405020304" pitchFamily="18" charset="0"/>
                <a:cs typeface="Times New Roman" panose="02020603050405020304" pitchFamily="18" charset="0"/>
              </a:rPr>
              <a:t> la tendance </a:t>
            </a:r>
            <a:r>
              <a:rPr lang="en-US" sz="2400" dirty="0" err="1">
                <a:solidFill>
                  <a:schemeClr val="tx1"/>
                </a:solidFill>
                <a:latin typeface="Times New Roman" panose="02020603050405020304" pitchFamily="18" charset="0"/>
                <a:cs typeface="Times New Roman" panose="02020603050405020304" pitchFamily="18" charset="0"/>
              </a:rPr>
              <a:t>d’avoir</a:t>
            </a:r>
            <a:r>
              <a:rPr lang="en-US" sz="2400" dirty="0">
                <a:solidFill>
                  <a:schemeClr val="tx1"/>
                </a:solidFill>
                <a:latin typeface="Times New Roman" panose="02020603050405020304" pitchFamily="18" charset="0"/>
                <a:cs typeface="Times New Roman" panose="02020603050405020304" pitchFamily="18" charset="0"/>
              </a:rPr>
              <a:t> les </a:t>
            </a:r>
            <a:r>
              <a:rPr lang="en-US" sz="2400" dirty="0" err="1">
                <a:solidFill>
                  <a:schemeClr val="tx1"/>
                </a:solidFill>
                <a:latin typeface="Times New Roman" panose="02020603050405020304" pitchFamily="18" charset="0"/>
                <a:cs typeface="Times New Roman" panose="02020603050405020304" pitchFamily="18" charset="0"/>
              </a:rPr>
              <a:t>pièces</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identiques</a:t>
            </a:r>
            <a:r>
              <a:rPr lang="en-US" sz="2400" dirty="0">
                <a:solidFill>
                  <a:schemeClr val="tx1"/>
                </a:solidFill>
                <a:latin typeface="Times New Roman" panose="02020603050405020304" pitchFamily="18" charset="0"/>
                <a:cs typeface="Times New Roman" panose="02020603050405020304" pitchFamily="18" charset="0"/>
              </a:rPr>
              <a:t>.</a:t>
            </a:r>
          </a:p>
          <a:p>
            <a:endParaRPr lang="fr-FR" dirty="0"/>
          </a:p>
        </p:txBody>
      </p:sp>
      <p:sp>
        <p:nvSpPr>
          <p:cNvPr id="3" name="Titre 1">
            <a:extLst>
              <a:ext uri="{FF2B5EF4-FFF2-40B4-BE49-F238E27FC236}">
                <a16:creationId xmlns:a16="http://schemas.microsoft.com/office/drawing/2014/main" id="{CA256DFB-D04A-1DB8-DADA-4092E7B8D1A5}"/>
              </a:ext>
            </a:extLst>
          </p:cNvPr>
          <p:cNvSpPr>
            <a:spLocks noGrp="1"/>
          </p:cNvSpPr>
          <p:nvPr>
            <p:ph type="title"/>
          </p:nvPr>
        </p:nvSpPr>
        <p:spPr>
          <a:xfrm>
            <a:off x="288758" y="233285"/>
            <a:ext cx="10515600" cy="676275"/>
          </a:xfrm>
        </p:spPr>
        <p:txBody>
          <a:bodyPr rtlCol="0">
            <a:normAutofit fontScale="90000"/>
          </a:bodyPr>
          <a:lstStyle/>
          <a:p>
            <a:pPr rtl="0"/>
            <a:r>
              <a:rPr lang="fr-F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Tâches et interventions réalisés durant le stage</a:t>
            </a:r>
          </a:p>
        </p:txBody>
      </p:sp>
    </p:spTree>
    <p:extLst>
      <p:ext uri="{BB962C8B-B14F-4D97-AF65-F5344CB8AC3E}">
        <p14:creationId xmlns:p14="http://schemas.microsoft.com/office/powerpoint/2010/main" val="101851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p:txBody>
          <a:bodyPr rtlCol="0">
            <a:normAutofit fontScale="90000"/>
          </a:bodyPr>
          <a:lstStyle/>
          <a:p>
            <a:pPr rtl="0"/>
            <a:r>
              <a:rPr lang="fr-F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Tâches et interventions réalisés durant le stage</a:t>
            </a: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8</a:t>
            </a:fld>
            <a:endParaRPr lang="fr-FR" dirty="0"/>
          </a:p>
        </p:txBody>
      </p:sp>
      <p:sp>
        <p:nvSpPr>
          <p:cNvPr id="4" name="Text Placeholder 3">
            <a:extLst>
              <a:ext uri="{FF2B5EF4-FFF2-40B4-BE49-F238E27FC236}">
                <a16:creationId xmlns:a16="http://schemas.microsoft.com/office/drawing/2014/main" id="{3041A82F-ED75-DFF7-45EE-7243B285A9DB}"/>
              </a:ext>
            </a:extLst>
          </p:cNvPr>
          <p:cNvSpPr>
            <a:spLocks noGrp="1"/>
          </p:cNvSpPr>
          <p:nvPr>
            <p:ph type="body" sz="quarter" idx="20"/>
          </p:nvPr>
        </p:nvSpPr>
        <p:spPr>
          <a:xfrm>
            <a:off x="409769" y="1504815"/>
            <a:ext cx="11582361" cy="4616971"/>
          </a:xfrm>
        </p:spPr>
        <p:txBody>
          <a:bodyPr>
            <a:normAutofit/>
          </a:bodyPr>
          <a:lstStyle/>
          <a:p>
            <a:pPr marL="0" indent="0">
              <a:buNone/>
            </a:pPr>
            <a:r>
              <a:rPr lang="fr-FR" sz="2200" b="1" dirty="0">
                <a:solidFill>
                  <a:schemeClr val="tx1"/>
                </a:solidFill>
              </a:rPr>
              <a:t>Calibrage de la T (°C) de la machine d’échauffement du </a:t>
            </a:r>
            <a:r>
              <a:rPr lang="fr-FR" sz="2200" b="1" dirty="0" err="1">
                <a:solidFill>
                  <a:schemeClr val="tx1"/>
                </a:solidFill>
              </a:rPr>
              <a:t>Schlauch</a:t>
            </a:r>
            <a:endParaRPr lang="fr-FR" sz="2200" b="1" dirty="0">
              <a:solidFill>
                <a:schemeClr val="tx1"/>
              </a:solidFill>
            </a:endParaRPr>
          </a:p>
          <a:p>
            <a:pPr marL="0" indent="0">
              <a:lnSpc>
                <a:spcPct val="150000"/>
              </a:lnSpc>
              <a:buNone/>
            </a:pPr>
            <a:r>
              <a:rPr lang="fr-FR" sz="2400" b="1" dirty="0">
                <a:solidFill>
                  <a:schemeClr val="tx1"/>
                </a:solidFill>
                <a:latin typeface="Times New Roman" panose="02020603050405020304" pitchFamily="18" charset="0"/>
                <a:cs typeface="Times New Roman" panose="02020603050405020304" pitchFamily="18" charset="0"/>
              </a:rPr>
              <a:t>1-</a:t>
            </a:r>
            <a:r>
              <a:rPr lang="fr-FR" sz="2400" dirty="0">
                <a:solidFill>
                  <a:schemeClr val="tx1"/>
                </a:solidFill>
                <a:latin typeface="Times New Roman" panose="02020603050405020304" pitchFamily="18" charset="0"/>
                <a:cs typeface="Times New Roman" panose="02020603050405020304" pitchFamily="18" charset="0"/>
              </a:rPr>
              <a:t> Atteindre la stabilisation de la température du four à 500°c : On appuie simultanément</a:t>
            </a:r>
          </a:p>
          <a:p>
            <a:pPr marL="0" indent="0">
              <a:lnSpc>
                <a:spcPct val="150000"/>
              </a:lnSpc>
              <a:buNone/>
            </a:pPr>
            <a:r>
              <a:rPr lang="fr-FR" sz="2400" dirty="0">
                <a:solidFill>
                  <a:schemeClr val="tx1"/>
                </a:solidFill>
                <a:latin typeface="Times New Roman" panose="02020603050405020304" pitchFamily="18" charset="0"/>
                <a:cs typeface="Times New Roman" panose="02020603050405020304" pitchFamily="18" charset="0"/>
              </a:rPr>
              <a:t>sur les deux boutons marche de la machine - Refroidissement de la partie milieu de l’appareil sonde jusqu’elle atteint 50°c - Réchauffement d’une durée de 15 secondes – Enregistrement automatique de la valeur de température mesuré sur la sonde </a:t>
            </a:r>
          </a:p>
        </p:txBody>
      </p:sp>
      <p:pic>
        <p:nvPicPr>
          <p:cNvPr id="6" name="Picture 4" descr="PVC Schlauch – Reflo-Tec AG">
            <a:extLst>
              <a:ext uri="{FF2B5EF4-FFF2-40B4-BE49-F238E27FC236}">
                <a16:creationId xmlns:a16="http://schemas.microsoft.com/office/drawing/2014/main" id="{9AD25F97-21FD-BA3C-8040-8AF91CD3AC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846"/>
          <a:stretch/>
        </p:blipFill>
        <p:spPr bwMode="auto">
          <a:xfrm>
            <a:off x="409769" y="4744726"/>
            <a:ext cx="2922885" cy="187441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7">
            <a:extLst>
              <a:ext uri="{FF2B5EF4-FFF2-40B4-BE49-F238E27FC236}">
                <a16:creationId xmlns:a16="http://schemas.microsoft.com/office/drawing/2014/main" id="{6F3D6D58-D5FE-E001-5A96-7321F59442A4}"/>
              </a:ext>
            </a:extLst>
          </p:cNvPr>
          <p:cNvPicPr/>
          <p:nvPr/>
        </p:nvPicPr>
        <p:blipFill>
          <a:blip r:embed="rId4"/>
          <a:srcRect/>
          <a:stretch>
            <a:fillRect/>
          </a:stretch>
        </p:blipFill>
        <p:spPr>
          <a:xfrm>
            <a:off x="8044609" y="3901440"/>
            <a:ext cx="3737622" cy="2497687"/>
          </a:xfrm>
          <a:prstGeom prst="rect">
            <a:avLst/>
          </a:prstGeom>
          <a:noFill/>
          <a:ln>
            <a:noFill/>
            <a:prstDash/>
          </a:ln>
        </p:spPr>
      </p:pic>
    </p:spTree>
    <p:extLst>
      <p:ext uri="{BB962C8B-B14F-4D97-AF65-F5344CB8AC3E}">
        <p14:creationId xmlns:p14="http://schemas.microsoft.com/office/powerpoint/2010/main" val="132003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139155-1F5E-4F48-B50E-F00D8FC535D9}"/>
              </a:ext>
            </a:extLst>
          </p:cNvPr>
          <p:cNvSpPr>
            <a:spLocks noGrp="1"/>
          </p:cNvSpPr>
          <p:nvPr>
            <p:ph type="title"/>
          </p:nvPr>
        </p:nvSpPr>
        <p:spPr/>
        <p:txBody>
          <a:bodyPr rtlCol="0">
            <a:normAutofit fontScale="90000"/>
          </a:bodyPr>
          <a:lstStyle/>
          <a:p>
            <a:pPr rtl="0"/>
            <a:r>
              <a:rPr lang="fr-FR" sz="4300" b="1" dirty="0">
                <a:solidFill>
                  <a:srgbClr val="2B3A79"/>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Tâches et interventions  réalisés durant le stage</a:t>
            </a:r>
          </a:p>
        </p:txBody>
      </p:sp>
      <p:sp>
        <p:nvSpPr>
          <p:cNvPr id="5" name="Espace réservé du numéro de diapositive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rtlCol="0"/>
          <a:lstStyle/>
          <a:p>
            <a:pPr rtl="0"/>
            <a:fld id="{D495E168-DA5E-4888-8D8A-92B118324C14}" type="slidenum">
              <a:rPr lang="fr-FR" smtClean="0"/>
              <a:pPr rtl="0"/>
              <a:t>9</a:t>
            </a:fld>
            <a:endParaRPr lang="fr-FR" dirty="0"/>
          </a:p>
        </p:txBody>
      </p:sp>
      <p:sp>
        <p:nvSpPr>
          <p:cNvPr id="4" name="Text Placeholder 3">
            <a:extLst>
              <a:ext uri="{FF2B5EF4-FFF2-40B4-BE49-F238E27FC236}">
                <a16:creationId xmlns:a16="http://schemas.microsoft.com/office/drawing/2014/main" id="{3041A82F-ED75-DFF7-45EE-7243B285A9DB}"/>
              </a:ext>
            </a:extLst>
          </p:cNvPr>
          <p:cNvSpPr>
            <a:spLocks noGrp="1"/>
          </p:cNvSpPr>
          <p:nvPr>
            <p:ph type="body" sz="quarter" idx="20"/>
          </p:nvPr>
        </p:nvSpPr>
        <p:spPr>
          <a:xfrm>
            <a:off x="409770" y="1714677"/>
            <a:ext cx="11372460" cy="4616971"/>
          </a:xfrm>
        </p:spPr>
        <p:txBody>
          <a:bodyPr>
            <a:normAutofit/>
          </a:bodyPr>
          <a:lstStyle/>
          <a:p>
            <a:pPr marL="0" indent="0">
              <a:buNone/>
            </a:pPr>
            <a:r>
              <a:rPr lang="fr-FR" sz="2200" b="1" dirty="0">
                <a:solidFill>
                  <a:schemeClr val="tx1"/>
                </a:solidFill>
              </a:rPr>
              <a:t>Calibrage de la T (°C) de la machine d’échauffement du </a:t>
            </a:r>
            <a:r>
              <a:rPr lang="fr-FR" sz="2200" b="1" dirty="0" err="1">
                <a:solidFill>
                  <a:schemeClr val="tx1"/>
                </a:solidFill>
              </a:rPr>
              <a:t>Schlauch</a:t>
            </a:r>
            <a:endParaRPr lang="fr-FR" sz="2200" b="1" dirty="0">
              <a:solidFill>
                <a:schemeClr val="tx1"/>
              </a:solidFill>
            </a:endParaRPr>
          </a:p>
          <a:p>
            <a:pPr marL="0" indent="0">
              <a:lnSpc>
                <a:spcPct val="150000"/>
              </a:lnSpc>
              <a:buNone/>
            </a:pPr>
            <a:r>
              <a:rPr lang="fr-FR" sz="2400" b="1" dirty="0">
                <a:solidFill>
                  <a:schemeClr val="tx1"/>
                </a:solidFill>
                <a:latin typeface="Times New Roman" panose="02020603050405020304" pitchFamily="18" charset="0"/>
                <a:cs typeface="Times New Roman" panose="02020603050405020304" pitchFamily="18" charset="0"/>
              </a:rPr>
              <a:t>2</a:t>
            </a:r>
            <a:r>
              <a:rPr lang="fr-FR" sz="2100" dirty="0">
                <a:solidFill>
                  <a:schemeClr val="tx1"/>
                </a:solidFill>
                <a:latin typeface="Times New Roman" panose="02020603050405020304" pitchFamily="18" charset="0"/>
                <a:cs typeface="Times New Roman" panose="02020603050405020304" pitchFamily="18" charset="0"/>
              </a:rPr>
              <a:t> </a:t>
            </a:r>
            <a:r>
              <a:rPr lang="fr-FR" sz="2400" dirty="0">
                <a:solidFill>
                  <a:schemeClr val="tx1"/>
                </a:solidFill>
                <a:latin typeface="Times New Roman" panose="02020603050405020304" pitchFamily="18" charset="0"/>
                <a:cs typeface="Times New Roman" panose="02020603050405020304" pitchFamily="18" charset="0"/>
              </a:rPr>
              <a:t>- Refroidissement de la partie milieu de l’appareil sonde jusqu’elle atteint 50°c - Réchauffement de la partie milieu de la sonde d’une durée de 15 secondes - Enregistrement automatique de la valeur de température mesuré sur la sonde</a:t>
            </a:r>
          </a:p>
        </p:txBody>
      </p:sp>
      <p:pic>
        <p:nvPicPr>
          <p:cNvPr id="3" name="Image 10">
            <a:extLst>
              <a:ext uri="{FF2B5EF4-FFF2-40B4-BE49-F238E27FC236}">
                <a16:creationId xmlns:a16="http://schemas.microsoft.com/office/drawing/2014/main" id="{63698940-CED5-BA1C-A370-DAE3C90D43A9}"/>
              </a:ext>
            </a:extLst>
          </p:cNvPr>
          <p:cNvPicPr/>
          <p:nvPr/>
        </p:nvPicPr>
        <p:blipFill>
          <a:blip r:embed="rId3"/>
          <a:srcRect/>
          <a:stretch>
            <a:fillRect/>
          </a:stretch>
        </p:blipFill>
        <p:spPr>
          <a:xfrm>
            <a:off x="3028013" y="4023161"/>
            <a:ext cx="5876144" cy="2413417"/>
          </a:xfrm>
          <a:prstGeom prst="rect">
            <a:avLst/>
          </a:prstGeom>
          <a:noFill/>
          <a:ln>
            <a:noFill/>
            <a:prstDash/>
          </a:ln>
        </p:spPr>
      </p:pic>
    </p:spTree>
    <p:extLst>
      <p:ext uri="{BB962C8B-B14F-4D97-AF65-F5344CB8AC3E}">
        <p14:creationId xmlns:p14="http://schemas.microsoft.com/office/powerpoint/2010/main" val="229360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741308_TF55923798" id="{6E723388-2550-4421-9B73-0503D75FA3B8}" vid="{A8AD2D38-7E99-4AD8-BD7B-65FC17AEF91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4045</TotalTime>
  <Words>1653</Words>
  <Application>Microsoft Office PowerPoint</Application>
  <PresentationFormat>Widescreen</PresentationFormat>
  <Paragraphs>151</Paragraphs>
  <Slides>19</Slides>
  <Notes>19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Calibri</vt:lpstr>
      <vt:lpstr>Century Gothic</vt:lpstr>
      <vt:lpstr>Roboto Condensed Light</vt:lpstr>
      <vt:lpstr>Söhne</vt:lpstr>
      <vt:lpstr>Times New Roman</vt:lpstr>
      <vt:lpstr>Wingdings</vt:lpstr>
      <vt:lpstr>Cover and End Slide Master</vt:lpstr>
      <vt:lpstr>Contents Slide Master</vt:lpstr>
      <vt:lpstr>Section Break Slide Master</vt:lpstr>
      <vt:lpstr>Thème Office</vt:lpstr>
      <vt:lpstr>PowerPoint Presentation</vt:lpstr>
      <vt:lpstr>PowerPoint Presentation</vt:lpstr>
      <vt:lpstr>Introduction </vt:lpstr>
      <vt:lpstr>Présentation de l’entreprise METS</vt:lpstr>
      <vt:lpstr>Présentation de l’entreprise METS</vt:lpstr>
      <vt:lpstr>Tâches et interventions    réalisés durant le stage</vt:lpstr>
      <vt:lpstr>Tâches et interventions réalisés durant le stage</vt:lpstr>
      <vt:lpstr>Tâches et interventions réalisés durant le stage</vt:lpstr>
      <vt:lpstr>Tâches et interventions  réalisés durant le stage</vt:lpstr>
      <vt:lpstr>Tâches et interventions réalisés durant le stage</vt:lpstr>
      <vt:lpstr>Problématique et solution proposè </vt:lpstr>
      <vt:lpstr>Problématique et solution proposé </vt:lpstr>
      <vt:lpstr>PowerPoint Presentation</vt:lpstr>
      <vt:lpstr>PowerPoint Presentation</vt:lpstr>
      <vt:lpstr>PowerPoint Presentation</vt:lpstr>
      <vt:lpstr>PowerPoint Presentation</vt:lpstr>
      <vt:lpstr>simulation et réalisation du prototype</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Rafik AMMARI (ENISo)</cp:lastModifiedBy>
  <cp:revision>392</cp:revision>
  <dcterms:created xsi:type="dcterms:W3CDTF">2019-01-14T06:35:35Z</dcterms:created>
  <dcterms:modified xsi:type="dcterms:W3CDTF">2023-11-08T07:09:36Z</dcterms:modified>
</cp:coreProperties>
</file>